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4170" r:id="rId2"/>
    <p:sldId id="256" r:id="rId3"/>
    <p:sldId id="258" r:id="rId4"/>
    <p:sldId id="259" r:id="rId5"/>
    <p:sldId id="260" r:id="rId6"/>
    <p:sldId id="261" r:id="rId7"/>
    <p:sldId id="4171" r:id="rId8"/>
    <p:sldId id="262" r:id="rId9"/>
    <p:sldId id="263" r:id="rId10"/>
    <p:sldId id="264" r:id="rId11"/>
    <p:sldId id="265" r:id="rId12"/>
    <p:sldId id="266" r:id="rId13"/>
    <p:sldId id="268" r:id="rId14"/>
    <p:sldId id="269" r:id="rId15"/>
    <p:sldId id="270" r:id="rId16"/>
    <p:sldId id="272" r:id="rId17"/>
    <p:sldId id="273" r:id="rId18"/>
    <p:sldId id="275" r:id="rId19"/>
    <p:sldId id="276" r:id="rId20"/>
    <p:sldId id="277" r:id="rId21"/>
  </p:sldIdLst>
  <p:sldSz cx="24387175" cy="13716000"/>
  <p:notesSz cx="13716000" cy="24387175"/>
  <p:embeddedFontLst>
    <p:embeddedFont>
      <p:font typeface="Lato Regular" panose="020B0604020202020204" charset="0"/>
      <p:regular r:id="rId23"/>
    </p:embeddedFont>
    <p:embeddedFont>
      <p:font typeface="Roboto Mono Medium" panose="00000009000000000000" pitchFamily="49" charset="0"/>
      <p:regular r:id="rId24"/>
    </p:embeddedFont>
    <p:embeddedFont>
      <p:font typeface="Roboto Mono Regular" panose="020B0604020202020204" charset="0"/>
      <p:regular r:id="rId25"/>
    </p:embeddedFont>
    <p:embeddedFont>
      <p:font typeface="Shabnam" panose="020B0603030804020204" pitchFamily="34" charset="-78"/>
      <p:regular r:id="rId26"/>
      <p:bold r:id="rId27"/>
    </p:embeddedFont>
    <p:embeddedFont>
      <p:font typeface="Vazir" panose="020B0603030804020204" pitchFamily="34" charset="-78"/>
      <p:bold r:id="rId2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85B"/>
    <a:srgbClr val="FE125B"/>
    <a:srgbClr val="FEAD1F"/>
    <a:srgbClr val="340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5033" autoAdjust="0"/>
  </p:normalViewPr>
  <p:slideViewPr>
    <p:cSldViewPr snapToGrid="0" snapToObjects="1">
      <p:cViewPr varScale="1">
        <p:scale>
          <a:sx n="39" d="100"/>
          <a:sy n="39" d="100"/>
        </p:scale>
        <p:origin x="80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690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1" eaLnBrk="1" fontAlgn="auto" latinLnBrk="0" hangingPunct="1">
              <a:lnSpc>
                <a:spcPct val="100000"/>
              </a:lnSpc>
              <a:spcBef>
                <a:spcPts val="0"/>
              </a:spcBef>
              <a:spcAft>
                <a:spcPts val="0"/>
              </a:spcAft>
              <a:buClrTx/>
              <a:buSzTx/>
              <a:buFontTx/>
              <a:buNone/>
              <a:tabLst/>
              <a:defRPr/>
            </a:pPr>
            <a:endParaRPr kumimoji="0" lang="fa-IR" sz="1200" b="0" i="0" u="none" strike="noStrike" kern="0" cap="none" spc="0" normalizeH="0" baseline="0" noProof="0" dirty="0">
              <a:ln>
                <a:noFill/>
              </a:ln>
              <a:solidFill>
                <a:srgbClr val="916452"/>
              </a:solidFill>
              <a:effectLst/>
              <a:uLnTx/>
              <a:uFillTx/>
              <a:latin typeface="Arial"/>
              <a:cs typeface="Arial"/>
              <a:sym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718BFA-1801-4882-AEA2-AF20E35583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671278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rashasite.ir">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srcRect t="24615" r="36874"/>
          <a:stretch/>
        </p:blipFill>
        <p:spPr>
          <a:xfrm>
            <a:off x="21664774" y="0"/>
            <a:ext cx="2728634" cy="2781300"/>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051787" y="132187"/>
            <a:ext cx="2283081" cy="1872208"/>
          </a:xfrm>
          <a:prstGeom prst="rect">
            <a:avLst/>
          </a:prstGeom>
        </p:spPr>
      </p:pic>
      <p:sp>
        <p:nvSpPr>
          <p:cNvPr id="4" name="TextBox 3">
            <a:extLst>
              <a:ext uri="{FF2B5EF4-FFF2-40B4-BE49-F238E27FC236}">
                <a16:creationId xmlns:a16="http://schemas.microsoft.com/office/drawing/2014/main" id="{799464C0-505F-C52C-99A7-5C825E7C72A9}"/>
              </a:ext>
            </a:extLst>
          </p:cNvPr>
          <p:cNvSpPr txBox="1"/>
          <p:nvPr userDrawn="1"/>
        </p:nvSpPr>
        <p:spPr>
          <a:xfrm>
            <a:off x="22031347" y="1701024"/>
            <a:ext cx="2283081" cy="492443"/>
          </a:xfrm>
          <a:prstGeom prst="rect">
            <a:avLst/>
          </a:prstGeom>
          <a:noFill/>
        </p:spPr>
        <p:txBody>
          <a:bodyPr wrap="square" rtlCol="0">
            <a:spAutoFit/>
          </a:bodyPr>
          <a:lstStyle/>
          <a:p>
            <a:pPr algn="ctr"/>
            <a:r>
              <a:rPr lang="en-US" sz="2600" b="1" dirty="0">
                <a:solidFill>
                  <a:srgbClr val="F4F2F6"/>
                </a:solidFill>
              </a:rPr>
              <a:t>rashasite.ir</a:t>
            </a:r>
          </a:p>
        </p:txBody>
      </p:sp>
    </p:spTree>
    <p:extLst>
      <p:ext uri="{BB962C8B-B14F-4D97-AF65-F5344CB8AC3E}">
        <p14:creationId xmlns:p14="http://schemas.microsoft.com/office/powerpoint/2010/main" val="697205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pic>
        <p:nvPicPr>
          <p:cNvPr id="2" name="Image 0"/>
          <p:cNvPicPr>
            <a:picLocks noChangeAspect="1"/>
          </p:cNvPicPr>
          <p:nvPr userDrawn="1"/>
        </p:nvPicPr>
        <p:blipFill>
          <a:blip r:embed="rId2"/>
          <a:stretch>
            <a:fillRect/>
          </a:stretch>
        </p:blipFill>
        <p:spPr>
          <a:xfrm>
            <a:off x="0" y="0"/>
            <a:ext cx="24387048" cy="13716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4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13.png"/><Relationship Id="rId10" Type="http://schemas.openxmlformats.org/officeDocument/2006/relationships/image" Target="../media/image43.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7.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13.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9.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8.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0.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22.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80.png"/><Relationship Id="rId4" Type="http://schemas.openxmlformats.org/officeDocument/2006/relationships/image" Target="../media/image8.pn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52B990E-92A3-4837-046F-27DDCBB5A233}"/>
              </a:ext>
            </a:extLst>
          </p:cNvPr>
          <p:cNvSpPr txBox="1"/>
          <p:nvPr/>
        </p:nvSpPr>
        <p:spPr>
          <a:xfrm>
            <a:off x="1091779" y="1676655"/>
            <a:ext cx="11619160" cy="1274195"/>
          </a:xfrm>
          <a:prstGeom prst="rect">
            <a:avLst/>
          </a:prstGeom>
          <a:noFill/>
        </p:spPr>
        <p:txBody>
          <a:bodyPr wrap="square">
            <a:spAutoFit/>
          </a:bodyPr>
          <a:lstStyle/>
          <a:p>
            <a:pPr algn="just" defTabSz="1827428" rtl="1">
              <a:lnSpc>
                <a:spcPct val="120000"/>
              </a:lnSpc>
              <a:buClr>
                <a:srgbClr val="000000"/>
              </a:buClr>
              <a:defRPr/>
            </a:pPr>
            <a:r>
              <a:rPr lang="fa-IR" sz="32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برای ظاهر نشدن این پیام می توانید موقتاً از مسیر زیر و مطابق تصویر، تیک گزینه </a:t>
            </a:r>
            <a:r>
              <a:rPr lang="en-US" sz="32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embed fonts in the file</a:t>
            </a:r>
            <a:r>
              <a:rPr lang="fa-IR" sz="32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 را بردارید:</a:t>
            </a:r>
          </a:p>
        </p:txBody>
      </p:sp>
      <p:pic>
        <p:nvPicPr>
          <p:cNvPr id="6" name="Picture 5">
            <a:extLst>
              <a:ext uri="{FF2B5EF4-FFF2-40B4-BE49-F238E27FC236}">
                <a16:creationId xmlns:a16="http://schemas.microsoft.com/office/drawing/2014/main" id="{23F3F718-2CA7-DDBB-FFF0-28969D841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801" y="3573167"/>
            <a:ext cx="11254912" cy="9283246"/>
          </a:xfrm>
          <a:prstGeom prst="rect">
            <a:avLst/>
          </a:prstGeom>
        </p:spPr>
      </p:pic>
      <p:cxnSp>
        <p:nvCxnSpPr>
          <p:cNvPr id="8" name="Straight Connector 7">
            <a:extLst>
              <a:ext uri="{FF2B5EF4-FFF2-40B4-BE49-F238E27FC236}">
                <a16:creationId xmlns:a16="http://schemas.microsoft.com/office/drawing/2014/main" id="{D31EDB7B-6F94-A994-5766-6CD934CF9B27}"/>
              </a:ext>
            </a:extLst>
          </p:cNvPr>
          <p:cNvCxnSpPr/>
          <p:nvPr/>
        </p:nvCxnSpPr>
        <p:spPr>
          <a:xfrm>
            <a:off x="13006069" y="1773645"/>
            <a:ext cx="0" cy="11082770"/>
          </a:xfrm>
          <a:prstGeom prst="line">
            <a:avLst/>
          </a:prstGeom>
          <a:ln w="38100">
            <a:solidFill>
              <a:srgbClr val="605CDB"/>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8CFFDB-EC86-CA1D-D283-B15FE0B2BF3D}"/>
              </a:ext>
            </a:extLst>
          </p:cNvPr>
          <p:cNvSpPr txBox="1"/>
          <p:nvPr/>
        </p:nvSpPr>
        <p:spPr>
          <a:xfrm>
            <a:off x="1091781" y="2802302"/>
            <a:ext cx="4710840" cy="584775"/>
          </a:xfrm>
          <a:prstGeom prst="rect">
            <a:avLst/>
          </a:prstGeom>
          <a:solidFill>
            <a:srgbClr val="605CDB"/>
          </a:solidFill>
        </p:spPr>
        <p:txBody>
          <a:bodyPr wrap="square" rtlCol="0">
            <a:spAutoFit/>
          </a:bodyPr>
          <a:lstStyle/>
          <a:p>
            <a:pPr defTabSz="1828024">
              <a:buClr>
                <a:srgbClr val="000000"/>
              </a:buClr>
              <a:defRPr/>
            </a:pPr>
            <a:r>
              <a:rPr lang="en-US" sz="3200" b="1" kern="0" dirty="0">
                <a:solidFill>
                  <a:prstClr val="white"/>
                </a:solidFill>
                <a:latin typeface="Shabnam" panose="020B0603030804020204" pitchFamily="34" charset="-78"/>
                <a:cs typeface="Shabnam" panose="020B0603030804020204" pitchFamily="34" charset="-78"/>
                <a:sym typeface="Arial"/>
              </a:rPr>
              <a:t>File -&gt; options -&gt; save</a:t>
            </a:r>
          </a:p>
        </p:txBody>
      </p:sp>
      <p:sp>
        <p:nvSpPr>
          <p:cNvPr id="11" name="TextBox 10">
            <a:extLst>
              <a:ext uri="{FF2B5EF4-FFF2-40B4-BE49-F238E27FC236}">
                <a16:creationId xmlns:a16="http://schemas.microsoft.com/office/drawing/2014/main" id="{4562B717-E0EB-6A4E-E814-1C524B620BF9}"/>
              </a:ext>
            </a:extLst>
          </p:cNvPr>
          <p:cNvSpPr txBox="1"/>
          <p:nvPr/>
        </p:nvSpPr>
        <p:spPr>
          <a:xfrm>
            <a:off x="13773150" y="2861613"/>
            <a:ext cx="9010649" cy="3416320"/>
          </a:xfrm>
          <a:prstGeom prst="rect">
            <a:avLst/>
          </a:prstGeom>
          <a:noFill/>
        </p:spPr>
        <p:txBody>
          <a:bodyPr wrap="square" rtlCol="1">
            <a:spAutoFit/>
          </a:bodyPr>
          <a:lstStyle/>
          <a:p>
            <a:pPr marL="457200" indent="-457200" algn="just" defTabSz="1827428" rtl="1">
              <a:lnSpc>
                <a:spcPct val="120000"/>
              </a:lnSpc>
              <a:buClr>
                <a:srgbClr val="000000"/>
              </a:buClr>
              <a:buFont typeface="Arial" panose="020B0604020202020204" pitchFamily="34" charset="0"/>
              <a:buChar char="•"/>
              <a:defRPr/>
            </a:pPr>
            <a:r>
              <a:rPr lang="fa-IR" sz="3000" b="1" kern="0" dirty="0">
                <a:solidFill>
                  <a:srgbClr val="212225"/>
                </a:solidFill>
                <a:latin typeface="Calibri Light" panose="020F0302020204030204" pitchFamily="34" charset="0"/>
                <a:ea typeface="Calibri Light" panose="020F0302020204030204" pitchFamily="34" charset="0"/>
                <a:cs typeface="B Nazanin" panose="00000400000000000000" pitchFamily="2" charset="-78"/>
              </a:rPr>
              <a:t>در صورت عدم امکان ویرایش فایل، بر روی</a:t>
            </a:r>
            <a:r>
              <a:rPr lang="en-US" sz="3000" b="1" kern="0" dirty="0">
                <a:solidFill>
                  <a:srgbClr val="212225"/>
                </a:solidFill>
                <a:latin typeface="Calibri Light" panose="020F0302020204030204" pitchFamily="34" charset="0"/>
                <a:ea typeface="Calibri Light" panose="020F0302020204030204" pitchFamily="34" charset="0"/>
                <a:cs typeface="B Nazanin" panose="00000400000000000000" pitchFamily="2" charset="-78"/>
              </a:rPr>
              <a:t>Enable Editing </a:t>
            </a:r>
            <a:r>
              <a:rPr lang="fa-IR" sz="3000" b="1" kern="0" dirty="0">
                <a:solidFill>
                  <a:srgbClr val="212225"/>
                </a:solidFill>
                <a:latin typeface="Calibri Light" panose="020F0302020204030204" pitchFamily="34" charset="0"/>
                <a:ea typeface="Calibri Light" panose="020F0302020204030204" pitchFamily="34" charset="0"/>
                <a:cs typeface="B Nazanin" panose="00000400000000000000" pitchFamily="2" charset="-78"/>
              </a:rPr>
              <a:t> (در نوار بالای صفحه) کلیک کنید.</a:t>
            </a:r>
          </a:p>
          <a:p>
            <a:pPr marL="457200" indent="-457200" algn="just" defTabSz="1827428" rtl="1">
              <a:lnSpc>
                <a:spcPct val="120000"/>
              </a:lnSpc>
              <a:buClr>
                <a:srgbClr val="000000"/>
              </a:buClr>
              <a:buFont typeface="Arial" panose="020B0604020202020204" pitchFamily="34" charset="0"/>
              <a:buChar char="•"/>
              <a:defRPr/>
            </a:pPr>
            <a:r>
              <a:rPr lang="fa-IR" sz="30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اگر هنگام ذخیره (</a:t>
            </a:r>
            <a:r>
              <a:rPr lang="en-US" sz="30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save</a:t>
            </a:r>
            <a:r>
              <a:rPr lang="fa-IR" sz="30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 فایل، با پیامی مشابه تصویر زیر رو به رو شدید، کافیست </a:t>
            </a:r>
            <a:r>
              <a:rPr lang="en-US" sz="30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ok</a:t>
            </a:r>
            <a:r>
              <a:rPr lang="fa-IR" sz="30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 را بزنید و صبر کنید تا فایل ذخیره شود. این پیام به علت </a:t>
            </a:r>
            <a:r>
              <a:rPr lang="en-US" sz="30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embed</a:t>
            </a:r>
            <a:r>
              <a:rPr lang="fa-IR" sz="3000" b="1" kern="0" dirty="0">
                <a:solidFill>
                  <a:prstClr val="black"/>
                </a:solidFill>
                <a:latin typeface="Calibri Light" panose="020F0302020204030204" pitchFamily="34" charset="0"/>
                <a:ea typeface="Calibri Light" panose="020F0302020204030204" pitchFamily="34" charset="0"/>
                <a:cs typeface="B Nazanin" panose="00000400000000000000" pitchFamily="2" charset="-78"/>
                <a:sym typeface="Arial"/>
              </a:rPr>
              <a:t> بودن فایل است که از به هم ریختگی فونتها در سیستم های مختلف جلوگیری می کند.</a:t>
            </a:r>
          </a:p>
        </p:txBody>
      </p:sp>
      <p:pic>
        <p:nvPicPr>
          <p:cNvPr id="3" name="Picture 2">
            <a:extLst>
              <a:ext uri="{FF2B5EF4-FFF2-40B4-BE49-F238E27FC236}">
                <a16:creationId xmlns:a16="http://schemas.microsoft.com/office/drawing/2014/main" id="{B12D9E72-30DF-E0C6-D963-BEB7D09C278E}"/>
              </a:ext>
            </a:extLst>
          </p:cNvPr>
          <p:cNvPicPr>
            <a:picLocks noChangeAspect="1"/>
          </p:cNvPicPr>
          <p:nvPr/>
        </p:nvPicPr>
        <p:blipFill>
          <a:blip r:embed="rId4"/>
          <a:stretch>
            <a:fillRect/>
          </a:stretch>
        </p:blipFill>
        <p:spPr>
          <a:xfrm>
            <a:off x="14322807" y="6870740"/>
            <a:ext cx="7013191" cy="6132221"/>
          </a:xfrm>
          <a:prstGeom prst="rect">
            <a:avLst/>
          </a:prstGeom>
        </p:spPr>
      </p:pic>
      <p:sp>
        <p:nvSpPr>
          <p:cNvPr id="4" name="TextBox 3">
            <a:extLst>
              <a:ext uri="{FF2B5EF4-FFF2-40B4-BE49-F238E27FC236}">
                <a16:creationId xmlns:a16="http://schemas.microsoft.com/office/drawing/2014/main" id="{605FF0F4-5581-5263-A838-E08114422989}"/>
              </a:ext>
            </a:extLst>
          </p:cNvPr>
          <p:cNvSpPr txBox="1"/>
          <p:nvPr/>
        </p:nvSpPr>
        <p:spPr>
          <a:xfrm>
            <a:off x="15705414" y="1580692"/>
            <a:ext cx="4929806" cy="1015663"/>
          </a:xfrm>
          <a:prstGeom prst="rect">
            <a:avLst/>
          </a:prstGeom>
          <a:noFill/>
        </p:spPr>
        <p:txBody>
          <a:bodyPr wrap="square" rtlCol="0">
            <a:spAutoFit/>
          </a:bodyPr>
          <a:lstStyle/>
          <a:p>
            <a:pPr algn="ctr" defTabSz="2437366" rtl="1">
              <a:buClr>
                <a:srgbClr val="000000"/>
              </a:buClr>
              <a:defRPr/>
            </a:pPr>
            <a:r>
              <a:rPr lang="fa-IR" sz="6000" b="1" kern="0" dirty="0">
                <a:solidFill>
                  <a:srgbClr val="605CDB"/>
                </a:solidFill>
                <a:latin typeface="Vazir" panose="020B0603030804020204" pitchFamily="34" charset="-78"/>
                <a:cs typeface="Vazir" panose="020B0603030804020204" pitchFamily="34" charset="-78"/>
                <a:sym typeface="Arial"/>
              </a:rPr>
              <a:t>راهنما</a:t>
            </a:r>
            <a:endParaRPr lang="en-US" sz="6000" b="1" kern="0" dirty="0">
              <a:solidFill>
                <a:srgbClr val="605CDB"/>
              </a:solidFill>
              <a:latin typeface="Vazir" panose="020B0603030804020204" pitchFamily="34" charset="-78"/>
              <a:cs typeface="Vazir" panose="020B0603030804020204" pitchFamily="34" charset="-78"/>
              <a:sym typeface="Arial"/>
            </a:endParaRPr>
          </a:p>
        </p:txBody>
      </p:sp>
    </p:spTree>
    <p:extLst>
      <p:ext uri="{BB962C8B-B14F-4D97-AF65-F5344CB8AC3E}">
        <p14:creationId xmlns:p14="http://schemas.microsoft.com/office/powerpoint/2010/main" val="39380176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044956" y="889000"/>
            <a:ext cx="20309838" cy="11950700"/>
          </a:xfrm>
          <a:prstGeom prst="rect">
            <a:avLst/>
          </a:prstGeom>
        </p:spPr>
      </p:pic>
      <p:pic>
        <p:nvPicPr>
          <p:cNvPr id="4" name="Image 2" descr="preencoded.png"/>
          <p:cNvPicPr>
            <a:picLocks noChangeAspect="1"/>
          </p:cNvPicPr>
          <p:nvPr/>
        </p:nvPicPr>
        <p:blipFill>
          <a:blip r:embed="rId4"/>
          <a:stretch>
            <a:fillRect/>
          </a:stretch>
        </p:blipFill>
        <p:spPr>
          <a:xfrm>
            <a:off x="5007207" y="1600200"/>
            <a:ext cx="725932" cy="725835"/>
          </a:xfrm>
          <a:prstGeom prst="rect">
            <a:avLst/>
          </a:prstGeom>
        </p:spPr>
      </p:pic>
      <p:pic>
        <p:nvPicPr>
          <p:cNvPr id="5" name="Image 3" descr="preencoded.png"/>
          <p:cNvPicPr>
            <a:picLocks noChangeAspect="1"/>
          </p:cNvPicPr>
          <p:nvPr/>
        </p:nvPicPr>
        <p:blipFill>
          <a:blip r:embed="rId5"/>
          <a:stretch>
            <a:fillRect/>
          </a:stretch>
        </p:blipFill>
        <p:spPr>
          <a:xfrm>
            <a:off x="3793508" y="1600200"/>
            <a:ext cx="725932" cy="725835"/>
          </a:xfrm>
          <a:prstGeom prst="rect">
            <a:avLst/>
          </a:prstGeom>
        </p:spPr>
      </p:pic>
      <p:pic>
        <p:nvPicPr>
          <p:cNvPr id="6" name="Image 4" descr="preencoded.png"/>
          <p:cNvPicPr>
            <a:picLocks noChangeAspect="1"/>
          </p:cNvPicPr>
          <p:nvPr/>
        </p:nvPicPr>
        <p:blipFill>
          <a:blip r:embed="rId6"/>
          <a:stretch>
            <a:fillRect/>
          </a:stretch>
        </p:blipFill>
        <p:spPr>
          <a:xfrm>
            <a:off x="2616527" y="1600200"/>
            <a:ext cx="725935" cy="725835"/>
          </a:xfrm>
          <a:prstGeom prst="rect">
            <a:avLst/>
          </a:prstGeom>
        </p:spPr>
      </p:pic>
      <p:sp>
        <p:nvSpPr>
          <p:cNvPr id="7" name="Text 0"/>
          <p:cNvSpPr/>
          <p:nvPr/>
        </p:nvSpPr>
        <p:spPr>
          <a:xfrm>
            <a:off x="2091528" y="1930400"/>
            <a:ext cx="20216693" cy="1684867"/>
          </a:xfrm>
          <a:prstGeom prst="rect">
            <a:avLst/>
          </a:prstGeom>
          <a:noFill/>
          <a:ln/>
        </p:spPr>
        <p:txBody>
          <a:bodyPr wrap="square" lIns="0" tIns="0" rIns="0" bIns="0" rtlCol="0" anchor="t"/>
          <a:lstStyle/>
          <a:p>
            <a:pPr algn="ctr"/>
            <a:r>
              <a:rPr lang="en-US" sz="8000" dirty="0">
                <a:solidFill>
                  <a:srgbClr val="DAE57F">
                    <a:alpha val="100000"/>
                  </a:srgbClr>
                </a:solidFill>
                <a:latin typeface="Roboto Mono Medium" pitchFamily="34" charset="0"/>
                <a:ea typeface="Roboto Mono Medium" pitchFamily="34" charset="-122"/>
                <a:cs typeface="Roboto Mono Medium" pitchFamily="34" charset="-120"/>
              </a:rPr>
              <a:t>Insert Title</a:t>
            </a:r>
            <a:r>
              <a:rPr lang="fa-IR" sz="8000" dirty="0">
                <a:solidFill>
                  <a:srgbClr val="DAE57F">
                    <a:alpha val="100000"/>
                  </a:srgbClr>
                </a:solidFill>
                <a:latin typeface="Roboto Mono Medium" pitchFamily="34" charset="0"/>
                <a:ea typeface="Roboto Mono Medium" pitchFamily="34" charset="-122"/>
                <a:cs typeface="Roboto Mono Medium" pitchFamily="34" charset="-120"/>
              </a:rPr>
              <a:t> </a:t>
            </a:r>
            <a:r>
              <a:rPr lang="en-US" sz="8000" dirty="0">
                <a:solidFill>
                  <a:srgbClr val="DAE57F">
                    <a:alpha val="100000"/>
                  </a:srgbClr>
                </a:solidFill>
                <a:latin typeface="Roboto Mono Medium" pitchFamily="34" charset="0"/>
                <a:ea typeface="Roboto Mono Medium" pitchFamily="34" charset="-122"/>
                <a:cs typeface="Roboto Mono Medium" pitchFamily="34" charset="-120"/>
              </a:rPr>
              <a:t>Here</a:t>
            </a:r>
          </a:p>
        </p:txBody>
      </p:sp>
      <p:sp>
        <p:nvSpPr>
          <p:cNvPr id="8" name="Shape 1"/>
          <p:cNvSpPr/>
          <p:nvPr/>
        </p:nvSpPr>
        <p:spPr>
          <a:xfrm>
            <a:off x="5004425" y="3695700"/>
            <a:ext cx="6096762" cy="6096000"/>
          </a:xfrm>
          <a:prstGeom prst="rect">
            <a:avLst/>
          </a:prstGeom>
          <a:noFill/>
          <a:ln w="50800">
            <a:solidFill>
              <a:srgbClr val="95969A"/>
            </a:solidFill>
            <a:prstDash val="solid"/>
          </a:ln>
        </p:spPr>
        <p:txBody>
          <a:bodyPr/>
          <a:lstStyle/>
          <a:p>
            <a:endParaRPr lang="en-US"/>
          </a:p>
        </p:txBody>
      </p:sp>
      <p:pic>
        <p:nvPicPr>
          <p:cNvPr id="9" name="Image 5" descr="preencoded.png"/>
          <p:cNvPicPr>
            <a:picLocks noChangeAspect="1"/>
          </p:cNvPicPr>
          <p:nvPr/>
        </p:nvPicPr>
        <p:blipFill>
          <a:blip r:embed="rId7"/>
          <a:stretch>
            <a:fillRect/>
          </a:stretch>
        </p:blipFill>
        <p:spPr>
          <a:xfrm>
            <a:off x="7231802" y="4978400"/>
            <a:ext cx="1642006" cy="1625600"/>
          </a:xfrm>
          <a:prstGeom prst="rect">
            <a:avLst/>
          </a:prstGeom>
        </p:spPr>
      </p:pic>
      <p:sp>
        <p:nvSpPr>
          <p:cNvPr id="10" name="Shape 2"/>
          <p:cNvSpPr/>
          <p:nvPr/>
        </p:nvSpPr>
        <p:spPr>
          <a:xfrm>
            <a:off x="5156845" y="6908800"/>
            <a:ext cx="5791924" cy="1600200"/>
          </a:xfrm>
          <a:prstGeom prst="rect">
            <a:avLst/>
          </a:prstGeom>
          <a:noFill/>
          <a:ln/>
        </p:spPr>
        <p:txBody>
          <a:bodyPr/>
          <a:lstStyle/>
          <a:p>
            <a:endParaRPr lang="en-US"/>
          </a:p>
        </p:txBody>
      </p:sp>
      <p:sp>
        <p:nvSpPr>
          <p:cNvPr id="11" name="Text 3"/>
          <p:cNvSpPr/>
          <p:nvPr/>
        </p:nvSpPr>
        <p:spPr>
          <a:xfrm>
            <a:off x="5055232" y="6908800"/>
            <a:ext cx="5995149" cy="1803400"/>
          </a:xfrm>
          <a:prstGeom prst="rect">
            <a:avLst/>
          </a:prstGeom>
          <a:noFill/>
          <a:ln/>
        </p:spPr>
        <p:txBody>
          <a:bodyPr wrap="square" lIns="0" tIns="0" rIns="0" bIns="0" rtlCol="0" anchor="t"/>
          <a:lstStyle/>
          <a:p>
            <a:pPr algn="ctr"/>
            <a:r>
              <a:rPr lang="en-US" sz="4800" dirty="0">
                <a:solidFill>
                  <a:srgbClr val="D15D34">
                    <a:alpha val="100000"/>
                  </a:srgbClr>
                </a:solidFill>
                <a:latin typeface="Roboto Mono Medium" pitchFamily="34" charset="0"/>
                <a:ea typeface="Roboto Mono Medium" pitchFamily="34" charset="-122"/>
                <a:cs typeface="Roboto Mono Medium" pitchFamily="34" charset="-120"/>
              </a:rPr>
              <a:t>Insert Title</a:t>
            </a:r>
          </a:p>
        </p:txBody>
      </p:sp>
      <p:sp>
        <p:nvSpPr>
          <p:cNvPr id="12" name="Shape 4"/>
          <p:cNvSpPr/>
          <p:nvPr/>
        </p:nvSpPr>
        <p:spPr>
          <a:xfrm>
            <a:off x="13323965" y="3695700"/>
            <a:ext cx="6096762" cy="6096000"/>
          </a:xfrm>
          <a:prstGeom prst="rect">
            <a:avLst/>
          </a:prstGeom>
          <a:noFill/>
          <a:ln w="50800">
            <a:solidFill>
              <a:srgbClr val="95969A"/>
            </a:solidFill>
            <a:prstDash val="solid"/>
          </a:ln>
        </p:spPr>
        <p:txBody>
          <a:bodyPr/>
          <a:lstStyle/>
          <a:p>
            <a:endParaRPr lang="en-US"/>
          </a:p>
        </p:txBody>
      </p:sp>
      <p:pic>
        <p:nvPicPr>
          <p:cNvPr id="13" name="Image 6" descr="preencoded.png"/>
          <p:cNvPicPr>
            <a:picLocks noChangeAspect="1"/>
          </p:cNvPicPr>
          <p:nvPr/>
        </p:nvPicPr>
        <p:blipFill>
          <a:blip r:embed="rId8"/>
          <a:stretch>
            <a:fillRect/>
          </a:stretch>
        </p:blipFill>
        <p:spPr>
          <a:xfrm>
            <a:off x="15551209" y="4978400"/>
            <a:ext cx="1642279" cy="1625600"/>
          </a:xfrm>
          <a:prstGeom prst="rect">
            <a:avLst/>
          </a:prstGeom>
        </p:spPr>
      </p:pic>
      <p:sp>
        <p:nvSpPr>
          <p:cNvPr id="14" name="Shape 5"/>
          <p:cNvSpPr/>
          <p:nvPr/>
        </p:nvSpPr>
        <p:spPr>
          <a:xfrm>
            <a:off x="13476384" y="6908800"/>
            <a:ext cx="5791924" cy="1600200"/>
          </a:xfrm>
          <a:prstGeom prst="rect">
            <a:avLst/>
          </a:prstGeom>
          <a:noFill/>
          <a:ln/>
        </p:spPr>
        <p:txBody>
          <a:bodyPr/>
          <a:lstStyle/>
          <a:p>
            <a:endParaRPr lang="en-US"/>
          </a:p>
        </p:txBody>
      </p:sp>
      <p:sp>
        <p:nvSpPr>
          <p:cNvPr id="15" name="Text 6"/>
          <p:cNvSpPr/>
          <p:nvPr/>
        </p:nvSpPr>
        <p:spPr>
          <a:xfrm>
            <a:off x="13374772" y="6908800"/>
            <a:ext cx="5995149" cy="1803400"/>
          </a:xfrm>
          <a:prstGeom prst="rect">
            <a:avLst/>
          </a:prstGeom>
          <a:noFill/>
          <a:ln/>
        </p:spPr>
        <p:txBody>
          <a:bodyPr wrap="square" lIns="0" tIns="0" rIns="0" bIns="0" rtlCol="0" anchor="t"/>
          <a:lstStyle/>
          <a:p>
            <a:pPr algn="ctr"/>
            <a:r>
              <a:rPr lang="en-US" sz="4800" dirty="0">
                <a:solidFill>
                  <a:srgbClr val="81BE78">
                    <a:alpha val="100000"/>
                  </a:srgbClr>
                </a:solidFill>
                <a:latin typeface="Roboto Mono Medium" pitchFamily="34" charset="0"/>
                <a:ea typeface="Roboto Mono Medium" pitchFamily="34" charset="-122"/>
                <a:cs typeface="Roboto Mono Medium" pitchFamily="34" charset="-120"/>
              </a:rPr>
              <a:t>Insert Title</a:t>
            </a:r>
          </a:p>
        </p:txBody>
      </p:sp>
      <p:sp>
        <p:nvSpPr>
          <p:cNvPr id="18" name="Shape 8"/>
          <p:cNvSpPr/>
          <p:nvPr/>
        </p:nvSpPr>
        <p:spPr>
          <a:xfrm>
            <a:off x="5029829" y="10401300"/>
            <a:ext cx="6096762" cy="1600200"/>
          </a:xfrm>
          <a:prstGeom prst="rect">
            <a:avLst/>
          </a:prstGeom>
          <a:noFill/>
          <a:ln/>
        </p:spPr>
        <p:txBody>
          <a:bodyPr/>
          <a:lstStyle/>
          <a:p>
            <a:endParaRPr lang="en-US"/>
          </a:p>
        </p:txBody>
      </p:sp>
      <p:sp>
        <p:nvSpPr>
          <p:cNvPr id="19" name="Shape 9"/>
          <p:cNvSpPr/>
          <p:nvPr/>
        </p:nvSpPr>
        <p:spPr>
          <a:xfrm>
            <a:off x="5029829" y="10401300"/>
            <a:ext cx="6096762" cy="1600200"/>
          </a:xfrm>
          <a:prstGeom prst="rect">
            <a:avLst/>
          </a:prstGeom>
          <a:noFill/>
          <a:ln/>
        </p:spPr>
        <p:txBody>
          <a:bodyPr/>
          <a:lstStyle/>
          <a:p>
            <a:endParaRPr lang="en-US"/>
          </a:p>
        </p:txBody>
      </p:sp>
      <p:sp>
        <p:nvSpPr>
          <p:cNvPr id="20" name="Text 10"/>
          <p:cNvSpPr/>
          <p:nvPr/>
        </p:nvSpPr>
        <p:spPr>
          <a:xfrm>
            <a:off x="5029829" y="10401300"/>
            <a:ext cx="6232246" cy="1735667"/>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sp>
        <p:nvSpPr>
          <p:cNvPr id="21" name="Shape 11"/>
          <p:cNvSpPr/>
          <p:nvPr/>
        </p:nvSpPr>
        <p:spPr>
          <a:xfrm>
            <a:off x="13323965" y="10401300"/>
            <a:ext cx="6096762" cy="1600200"/>
          </a:xfrm>
          <a:prstGeom prst="rect">
            <a:avLst/>
          </a:prstGeom>
          <a:noFill/>
          <a:ln/>
        </p:spPr>
        <p:txBody>
          <a:bodyPr/>
          <a:lstStyle/>
          <a:p>
            <a:endParaRPr lang="en-US"/>
          </a:p>
        </p:txBody>
      </p:sp>
      <p:sp>
        <p:nvSpPr>
          <p:cNvPr id="22" name="Shape 12"/>
          <p:cNvSpPr/>
          <p:nvPr/>
        </p:nvSpPr>
        <p:spPr>
          <a:xfrm>
            <a:off x="13323965" y="10401300"/>
            <a:ext cx="6096762" cy="1600200"/>
          </a:xfrm>
          <a:prstGeom prst="rect">
            <a:avLst/>
          </a:prstGeom>
          <a:noFill/>
          <a:ln/>
        </p:spPr>
        <p:txBody>
          <a:bodyPr/>
          <a:lstStyle/>
          <a:p>
            <a:endParaRPr lang="en-US"/>
          </a:p>
        </p:txBody>
      </p:sp>
      <p:sp>
        <p:nvSpPr>
          <p:cNvPr id="23" name="Text 13"/>
          <p:cNvSpPr/>
          <p:nvPr/>
        </p:nvSpPr>
        <p:spPr>
          <a:xfrm>
            <a:off x="13323965" y="10401300"/>
            <a:ext cx="6232246" cy="1735667"/>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044956" y="1955800"/>
            <a:ext cx="20309838" cy="11760200"/>
          </a:xfrm>
          <a:prstGeom prst="rect">
            <a:avLst/>
          </a:prstGeom>
        </p:spPr>
      </p:pic>
      <p:pic>
        <p:nvPicPr>
          <p:cNvPr id="4" name="Image 2" descr="preencoded.png"/>
          <p:cNvPicPr>
            <a:picLocks noChangeAspect="1"/>
          </p:cNvPicPr>
          <p:nvPr/>
        </p:nvPicPr>
        <p:blipFill>
          <a:blip r:embed="rId4"/>
          <a:stretch>
            <a:fillRect/>
          </a:stretch>
        </p:blipFill>
        <p:spPr>
          <a:xfrm>
            <a:off x="5007207" y="2667000"/>
            <a:ext cx="725932" cy="725835"/>
          </a:xfrm>
          <a:prstGeom prst="rect">
            <a:avLst/>
          </a:prstGeom>
        </p:spPr>
      </p:pic>
      <p:pic>
        <p:nvPicPr>
          <p:cNvPr id="5" name="Image 3" descr="preencoded.png"/>
          <p:cNvPicPr>
            <a:picLocks noChangeAspect="1"/>
          </p:cNvPicPr>
          <p:nvPr/>
        </p:nvPicPr>
        <p:blipFill>
          <a:blip r:embed="rId5"/>
          <a:stretch>
            <a:fillRect/>
          </a:stretch>
        </p:blipFill>
        <p:spPr>
          <a:xfrm>
            <a:off x="3793508" y="2667000"/>
            <a:ext cx="725932" cy="725835"/>
          </a:xfrm>
          <a:prstGeom prst="rect">
            <a:avLst/>
          </a:prstGeom>
        </p:spPr>
      </p:pic>
      <p:pic>
        <p:nvPicPr>
          <p:cNvPr id="6" name="Image 4" descr="preencoded.png"/>
          <p:cNvPicPr>
            <a:picLocks noChangeAspect="1"/>
          </p:cNvPicPr>
          <p:nvPr/>
        </p:nvPicPr>
        <p:blipFill>
          <a:blip r:embed="rId6"/>
          <a:stretch>
            <a:fillRect/>
          </a:stretch>
        </p:blipFill>
        <p:spPr>
          <a:xfrm>
            <a:off x="2616527" y="2667000"/>
            <a:ext cx="725935" cy="725835"/>
          </a:xfrm>
          <a:prstGeom prst="rect">
            <a:avLst/>
          </a:prstGeom>
        </p:spPr>
      </p:pic>
      <p:sp>
        <p:nvSpPr>
          <p:cNvPr id="9" name="Text 1"/>
          <p:cNvSpPr/>
          <p:nvPr/>
        </p:nvSpPr>
        <p:spPr>
          <a:xfrm>
            <a:off x="8522765" y="393700"/>
            <a:ext cx="7667525" cy="1684867"/>
          </a:xfrm>
          <a:prstGeom prst="rect">
            <a:avLst/>
          </a:prstGeom>
          <a:noFill/>
          <a:ln/>
        </p:spPr>
        <p:txBody>
          <a:bodyPr wrap="square" lIns="0" tIns="0" rIns="0" bIns="0" rtlCol="0" anchor="t"/>
          <a:lstStyle/>
          <a:p>
            <a:pPr algn="l"/>
            <a:r>
              <a:rPr lang="en-US" sz="8000" dirty="0">
                <a:solidFill>
                  <a:srgbClr val="66985B">
                    <a:alpha val="100000"/>
                  </a:srgbClr>
                </a:solidFill>
                <a:latin typeface="Roboto Mono Medium" pitchFamily="34" charset="0"/>
                <a:ea typeface="Roboto Mono Medium" pitchFamily="34" charset="-122"/>
                <a:cs typeface="Roboto Mono Medium" pitchFamily="34" charset="-120"/>
              </a:rPr>
              <a:t>Pricing Plan</a:t>
            </a:r>
            <a:endParaRPr lang="en-US" sz="8000" dirty="0"/>
          </a:p>
        </p:txBody>
      </p:sp>
      <p:sp>
        <p:nvSpPr>
          <p:cNvPr id="10" name="Shape 2"/>
          <p:cNvSpPr/>
          <p:nvPr/>
        </p:nvSpPr>
        <p:spPr>
          <a:xfrm>
            <a:off x="2972171" y="4013200"/>
            <a:ext cx="18442705" cy="8991600"/>
          </a:xfrm>
          <a:prstGeom prst="rect">
            <a:avLst/>
          </a:prstGeom>
          <a:noFill/>
          <a:ln/>
        </p:spPr>
        <p:txBody>
          <a:bodyPr/>
          <a:lstStyle/>
          <a:p>
            <a:endParaRPr lang="en-US"/>
          </a:p>
        </p:txBody>
      </p:sp>
      <p:sp>
        <p:nvSpPr>
          <p:cNvPr id="11" name="Shape 3"/>
          <p:cNvSpPr/>
          <p:nvPr/>
        </p:nvSpPr>
        <p:spPr>
          <a:xfrm>
            <a:off x="2972171" y="4013200"/>
            <a:ext cx="5639505" cy="8991600"/>
          </a:xfrm>
          <a:prstGeom prst="roundRect">
            <a:avLst>
              <a:gd name="adj" fmla="val 3567"/>
            </a:avLst>
          </a:prstGeom>
          <a:noFill/>
          <a:ln w="25400">
            <a:solidFill>
              <a:srgbClr val="FFFFFF"/>
            </a:solidFill>
            <a:prstDash val="solid"/>
          </a:ln>
        </p:spPr>
        <p:txBody>
          <a:bodyPr/>
          <a:lstStyle/>
          <a:p>
            <a:endParaRPr lang="en-US"/>
          </a:p>
        </p:txBody>
      </p:sp>
      <p:pic>
        <p:nvPicPr>
          <p:cNvPr id="12" name="Image 6" descr="preencoded.png"/>
          <p:cNvPicPr>
            <a:picLocks noChangeAspect="1"/>
          </p:cNvPicPr>
          <p:nvPr/>
        </p:nvPicPr>
        <p:blipFill>
          <a:blip r:embed="rId7"/>
          <a:stretch>
            <a:fillRect/>
          </a:stretch>
        </p:blipFill>
        <p:spPr>
          <a:xfrm>
            <a:off x="4969419" y="4470400"/>
            <a:ext cx="1645011" cy="1625600"/>
          </a:xfrm>
          <a:prstGeom prst="rect">
            <a:avLst/>
          </a:prstGeom>
        </p:spPr>
      </p:pic>
      <p:sp>
        <p:nvSpPr>
          <p:cNvPr id="13" name="Text 4"/>
          <p:cNvSpPr/>
          <p:nvPr/>
        </p:nvSpPr>
        <p:spPr>
          <a:xfrm>
            <a:off x="4769446" y="6400800"/>
            <a:ext cx="2044956" cy="1003300"/>
          </a:xfrm>
          <a:prstGeom prst="rect">
            <a:avLst/>
          </a:prstGeom>
          <a:noFill/>
          <a:ln/>
        </p:spPr>
        <p:txBody>
          <a:bodyPr wrap="square" lIns="0" tIns="0" rIns="0" bIns="0" rtlCol="0" anchor="t"/>
          <a:lstStyle/>
          <a:p>
            <a:pPr algn="ctr"/>
            <a:r>
              <a:rPr lang="en-US" sz="4800" dirty="0">
                <a:solidFill>
                  <a:srgbClr val="D5FF9B">
                    <a:alpha val="100000"/>
                  </a:srgbClr>
                </a:solidFill>
                <a:latin typeface="Roboto Mono Medium" pitchFamily="34" charset="0"/>
                <a:ea typeface="Roboto Mono Medium" pitchFamily="34" charset="-122"/>
                <a:cs typeface="Roboto Mono Medium" pitchFamily="34" charset="-120"/>
              </a:rPr>
              <a:t>Title</a:t>
            </a:r>
          </a:p>
        </p:txBody>
      </p:sp>
      <p:sp>
        <p:nvSpPr>
          <p:cNvPr id="14" name="Text 5"/>
          <p:cNvSpPr/>
          <p:nvPr/>
        </p:nvSpPr>
        <p:spPr>
          <a:xfrm>
            <a:off x="3429429" y="7505700"/>
            <a:ext cx="4860474" cy="4072467"/>
          </a:xfrm>
          <a:prstGeom prst="rect">
            <a:avLst/>
          </a:prstGeom>
          <a:noFill/>
          <a:ln/>
        </p:spPr>
        <p:txBody>
          <a:bodyPr wrap="square" lIns="0" tIns="0" rIns="0" bIns="0" rtlCol="0" anchor="t"/>
          <a:lstStyle/>
          <a:p>
            <a:pPr marL="685800" lvl="1" indent="-342900" algn="l">
              <a:spcAft>
                <a:spcPts val="4000"/>
              </a:spcAft>
              <a:buSzPct val="100000"/>
              <a:buChar char="•"/>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Get a modern PowerPoint  Presentation </a:t>
            </a:r>
          </a:p>
          <a:p>
            <a:pPr marL="685800" lvl="1" indent="-342900" algn="l">
              <a:spcAft>
                <a:spcPts val="4000"/>
              </a:spcAft>
              <a:buSzPct val="100000"/>
              <a:buChar char="•"/>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Easy to change colors, photos and Text. </a:t>
            </a:r>
          </a:p>
        </p:txBody>
      </p:sp>
      <p:sp>
        <p:nvSpPr>
          <p:cNvPr id="15" name="Text 6"/>
          <p:cNvSpPr/>
          <p:nvPr/>
        </p:nvSpPr>
        <p:spPr>
          <a:xfrm>
            <a:off x="4039105" y="11747500"/>
            <a:ext cx="3505638" cy="1003300"/>
          </a:xfrm>
          <a:prstGeom prst="rect">
            <a:avLst/>
          </a:prstGeom>
          <a:noFill/>
          <a:ln/>
        </p:spPr>
        <p:txBody>
          <a:bodyPr wrap="square" lIns="0" tIns="0" rIns="0" bIns="0" rtlCol="0" anchor="t"/>
          <a:lstStyle/>
          <a:p>
            <a:pPr algn="ctr"/>
            <a:r>
              <a:rPr lang="en-US" sz="4800" dirty="0">
                <a:solidFill>
                  <a:srgbClr val="9EA4B3">
                    <a:alpha val="100000"/>
                  </a:srgbClr>
                </a:solidFill>
                <a:latin typeface="Roboto Mono Medium" pitchFamily="34" charset="0"/>
                <a:ea typeface="Roboto Mono Medium" pitchFamily="34" charset="-122"/>
                <a:cs typeface="Roboto Mono Medium" pitchFamily="34" charset="-120"/>
              </a:rPr>
              <a:t>$10/month</a:t>
            </a:r>
            <a:endParaRPr lang="en-US" sz="4800" dirty="0"/>
          </a:p>
        </p:txBody>
      </p:sp>
      <p:sp>
        <p:nvSpPr>
          <p:cNvPr id="16" name="Shape 7"/>
          <p:cNvSpPr/>
          <p:nvPr/>
        </p:nvSpPr>
        <p:spPr>
          <a:xfrm>
            <a:off x="9373772" y="4013200"/>
            <a:ext cx="5639505" cy="8991600"/>
          </a:xfrm>
          <a:prstGeom prst="roundRect">
            <a:avLst>
              <a:gd name="adj" fmla="val 3567"/>
            </a:avLst>
          </a:prstGeom>
          <a:noFill/>
          <a:ln w="25400">
            <a:solidFill>
              <a:srgbClr val="FFFFFF"/>
            </a:solidFill>
            <a:prstDash val="solid"/>
          </a:ln>
        </p:spPr>
        <p:txBody>
          <a:bodyPr/>
          <a:lstStyle/>
          <a:p>
            <a:endParaRPr lang="en-US"/>
          </a:p>
        </p:txBody>
      </p:sp>
      <p:pic>
        <p:nvPicPr>
          <p:cNvPr id="17" name="Image 7" descr="preencoded.png"/>
          <p:cNvPicPr>
            <a:picLocks noChangeAspect="1"/>
          </p:cNvPicPr>
          <p:nvPr/>
        </p:nvPicPr>
        <p:blipFill>
          <a:blip r:embed="rId8"/>
          <a:stretch>
            <a:fillRect/>
          </a:stretch>
        </p:blipFill>
        <p:spPr>
          <a:xfrm>
            <a:off x="11371288" y="4470400"/>
            <a:ext cx="1644468" cy="1625600"/>
          </a:xfrm>
          <a:prstGeom prst="rect">
            <a:avLst/>
          </a:prstGeom>
        </p:spPr>
      </p:pic>
      <p:sp>
        <p:nvSpPr>
          <p:cNvPr id="18" name="Text 8"/>
          <p:cNvSpPr/>
          <p:nvPr/>
        </p:nvSpPr>
        <p:spPr>
          <a:xfrm>
            <a:off x="11171046" y="6400800"/>
            <a:ext cx="2044956" cy="1003300"/>
          </a:xfrm>
          <a:prstGeom prst="rect">
            <a:avLst/>
          </a:prstGeom>
          <a:noFill/>
          <a:ln/>
        </p:spPr>
        <p:txBody>
          <a:bodyPr wrap="square" lIns="0" tIns="0" rIns="0" bIns="0" rtlCol="0" anchor="t"/>
          <a:lstStyle/>
          <a:p>
            <a:pPr algn="ctr"/>
            <a:r>
              <a:rPr lang="en-US" sz="4800" dirty="0">
                <a:solidFill>
                  <a:srgbClr val="D15D34">
                    <a:alpha val="100000"/>
                  </a:srgbClr>
                </a:solidFill>
                <a:latin typeface="Roboto Mono Medium" pitchFamily="34" charset="0"/>
                <a:ea typeface="Roboto Mono Medium" pitchFamily="34" charset="-122"/>
                <a:cs typeface="Roboto Mono Medium" pitchFamily="34" charset="-120"/>
              </a:rPr>
              <a:t>Title</a:t>
            </a:r>
          </a:p>
        </p:txBody>
      </p:sp>
      <p:sp>
        <p:nvSpPr>
          <p:cNvPr id="19" name="Text 9"/>
          <p:cNvSpPr/>
          <p:nvPr/>
        </p:nvSpPr>
        <p:spPr>
          <a:xfrm>
            <a:off x="9831029" y="7505700"/>
            <a:ext cx="4860474" cy="4072467"/>
          </a:xfrm>
          <a:prstGeom prst="rect">
            <a:avLst/>
          </a:prstGeom>
          <a:noFill/>
          <a:ln/>
        </p:spPr>
        <p:txBody>
          <a:bodyPr wrap="square" lIns="0" tIns="0" rIns="0" bIns="0" rtlCol="0" anchor="t"/>
          <a:lstStyle/>
          <a:p>
            <a:pPr marL="685800" lvl="1" indent="-342900" algn="l">
              <a:spcAft>
                <a:spcPts val="4000"/>
              </a:spcAft>
              <a:buSzPct val="100000"/>
              <a:buChar char="•"/>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Get a modern PowerPoint  Presentation </a:t>
            </a:r>
          </a:p>
          <a:p>
            <a:pPr marL="685800" lvl="1" indent="-342900" algn="l">
              <a:spcAft>
                <a:spcPts val="4000"/>
              </a:spcAft>
              <a:buSzPct val="100000"/>
              <a:buChar char="•"/>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Easy to change colors, photos and Text. </a:t>
            </a:r>
          </a:p>
        </p:txBody>
      </p:sp>
      <p:sp>
        <p:nvSpPr>
          <p:cNvPr id="20" name="Text 10"/>
          <p:cNvSpPr/>
          <p:nvPr/>
        </p:nvSpPr>
        <p:spPr>
          <a:xfrm>
            <a:off x="10440705" y="11747500"/>
            <a:ext cx="3505638" cy="1003300"/>
          </a:xfrm>
          <a:prstGeom prst="rect">
            <a:avLst/>
          </a:prstGeom>
          <a:noFill/>
          <a:ln/>
        </p:spPr>
        <p:txBody>
          <a:bodyPr wrap="square" lIns="0" tIns="0" rIns="0" bIns="0" rtlCol="0" anchor="t"/>
          <a:lstStyle/>
          <a:p>
            <a:pPr algn="ctr"/>
            <a:r>
              <a:rPr lang="en-US" sz="4800" dirty="0">
                <a:solidFill>
                  <a:srgbClr val="9EA4B3">
                    <a:alpha val="100000"/>
                  </a:srgbClr>
                </a:solidFill>
                <a:latin typeface="Roboto Mono Medium" pitchFamily="34" charset="0"/>
                <a:ea typeface="Roboto Mono Medium" pitchFamily="34" charset="-122"/>
                <a:cs typeface="Roboto Mono Medium" pitchFamily="34" charset="-120"/>
              </a:rPr>
              <a:t>$50/month</a:t>
            </a:r>
            <a:endParaRPr lang="en-US" sz="4800" dirty="0"/>
          </a:p>
        </p:txBody>
      </p:sp>
      <p:sp>
        <p:nvSpPr>
          <p:cNvPr id="21" name="Shape 11"/>
          <p:cNvSpPr/>
          <p:nvPr/>
        </p:nvSpPr>
        <p:spPr>
          <a:xfrm>
            <a:off x="15775372" y="4013200"/>
            <a:ext cx="5639505" cy="8991600"/>
          </a:xfrm>
          <a:prstGeom prst="roundRect">
            <a:avLst>
              <a:gd name="adj" fmla="val 3567"/>
            </a:avLst>
          </a:prstGeom>
          <a:noFill/>
          <a:ln w="25400">
            <a:solidFill>
              <a:srgbClr val="FFFFFF"/>
            </a:solidFill>
            <a:prstDash val="solid"/>
          </a:ln>
        </p:spPr>
        <p:txBody>
          <a:bodyPr/>
          <a:lstStyle/>
          <a:p>
            <a:endParaRPr lang="en-US"/>
          </a:p>
        </p:txBody>
      </p:sp>
      <p:pic>
        <p:nvPicPr>
          <p:cNvPr id="22" name="Image 8" descr="preencoded.png"/>
          <p:cNvPicPr>
            <a:picLocks noChangeAspect="1"/>
          </p:cNvPicPr>
          <p:nvPr/>
        </p:nvPicPr>
        <p:blipFill>
          <a:blip r:embed="rId9"/>
          <a:stretch>
            <a:fillRect/>
          </a:stretch>
        </p:blipFill>
        <p:spPr>
          <a:xfrm>
            <a:off x="17772889" y="4470400"/>
            <a:ext cx="1644468" cy="1625600"/>
          </a:xfrm>
          <a:prstGeom prst="rect">
            <a:avLst/>
          </a:prstGeom>
        </p:spPr>
      </p:pic>
      <p:sp>
        <p:nvSpPr>
          <p:cNvPr id="23" name="Text 12"/>
          <p:cNvSpPr/>
          <p:nvPr/>
        </p:nvSpPr>
        <p:spPr>
          <a:xfrm>
            <a:off x="16842305" y="6400800"/>
            <a:ext cx="3505638" cy="1003300"/>
          </a:xfrm>
          <a:prstGeom prst="rect">
            <a:avLst/>
          </a:prstGeom>
          <a:noFill/>
          <a:ln/>
        </p:spPr>
        <p:txBody>
          <a:bodyPr wrap="square" lIns="0" tIns="0" rIns="0" bIns="0" rtlCol="0" anchor="t"/>
          <a:lstStyle/>
          <a:p>
            <a:pPr algn="ctr"/>
            <a:r>
              <a:rPr lang="en-US" sz="4800" dirty="0">
                <a:solidFill>
                  <a:srgbClr val="9ABEE0">
                    <a:alpha val="100000"/>
                  </a:srgbClr>
                </a:solidFill>
                <a:latin typeface="Roboto Mono Medium" pitchFamily="34" charset="0"/>
                <a:ea typeface="Roboto Mono Medium" pitchFamily="34" charset="-122"/>
                <a:cs typeface="Roboto Mono Medium" pitchFamily="34" charset="-120"/>
              </a:rPr>
              <a:t>Title</a:t>
            </a:r>
          </a:p>
        </p:txBody>
      </p:sp>
      <p:sp>
        <p:nvSpPr>
          <p:cNvPr id="24" name="Text 13"/>
          <p:cNvSpPr/>
          <p:nvPr/>
        </p:nvSpPr>
        <p:spPr>
          <a:xfrm>
            <a:off x="16232629" y="7505700"/>
            <a:ext cx="4860474" cy="4072467"/>
          </a:xfrm>
          <a:prstGeom prst="rect">
            <a:avLst/>
          </a:prstGeom>
          <a:noFill/>
          <a:ln/>
        </p:spPr>
        <p:txBody>
          <a:bodyPr wrap="square" lIns="0" tIns="0" rIns="0" bIns="0" rtlCol="0" anchor="t"/>
          <a:lstStyle/>
          <a:p>
            <a:pPr marL="685800" lvl="1" indent="-342900" algn="l">
              <a:spcAft>
                <a:spcPts val="4000"/>
              </a:spcAft>
              <a:buSzPct val="100000"/>
              <a:buChar char="•"/>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Get a modern PowerPoint  Presentation </a:t>
            </a:r>
          </a:p>
          <a:p>
            <a:pPr marL="685800" lvl="1" indent="-342900" algn="l">
              <a:spcAft>
                <a:spcPts val="4000"/>
              </a:spcAft>
              <a:buSzPct val="100000"/>
              <a:buChar char="•"/>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Easy to change colors, photos and Text. </a:t>
            </a:r>
          </a:p>
        </p:txBody>
      </p:sp>
      <p:sp>
        <p:nvSpPr>
          <p:cNvPr id="25" name="Text 14"/>
          <p:cNvSpPr/>
          <p:nvPr/>
        </p:nvSpPr>
        <p:spPr>
          <a:xfrm>
            <a:off x="16658132" y="11747500"/>
            <a:ext cx="3873984" cy="1003300"/>
          </a:xfrm>
          <a:prstGeom prst="rect">
            <a:avLst/>
          </a:prstGeom>
          <a:noFill/>
          <a:ln/>
        </p:spPr>
        <p:txBody>
          <a:bodyPr wrap="square" lIns="0" tIns="0" rIns="0" bIns="0" rtlCol="0" anchor="t"/>
          <a:lstStyle/>
          <a:p>
            <a:pPr algn="ctr"/>
            <a:r>
              <a:rPr lang="en-US" sz="4800" dirty="0">
                <a:solidFill>
                  <a:srgbClr val="9EA4B3">
                    <a:alpha val="100000"/>
                  </a:srgbClr>
                </a:solidFill>
                <a:latin typeface="Roboto Mono Medium" pitchFamily="34" charset="0"/>
                <a:ea typeface="Roboto Mono Medium" pitchFamily="34" charset="-122"/>
                <a:cs typeface="Roboto Mono Medium" pitchFamily="34" charset="-120"/>
              </a:rPr>
              <a:t>$100/month</a:t>
            </a:r>
            <a:endParaRPr lang="en-US" sz="4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044956" y="889000"/>
            <a:ext cx="20309838" cy="11950700"/>
          </a:xfrm>
          <a:prstGeom prst="rect">
            <a:avLst/>
          </a:prstGeom>
        </p:spPr>
      </p:pic>
      <p:pic>
        <p:nvPicPr>
          <p:cNvPr id="4" name="Image 2" descr="preencoded.png"/>
          <p:cNvPicPr>
            <a:picLocks noChangeAspect="1"/>
          </p:cNvPicPr>
          <p:nvPr/>
        </p:nvPicPr>
        <p:blipFill>
          <a:blip r:embed="rId4"/>
          <a:stretch>
            <a:fillRect/>
          </a:stretch>
        </p:blipFill>
        <p:spPr>
          <a:xfrm>
            <a:off x="5007207" y="1600200"/>
            <a:ext cx="725932" cy="725835"/>
          </a:xfrm>
          <a:prstGeom prst="rect">
            <a:avLst/>
          </a:prstGeom>
        </p:spPr>
      </p:pic>
      <p:pic>
        <p:nvPicPr>
          <p:cNvPr id="5" name="Image 3" descr="preencoded.png"/>
          <p:cNvPicPr>
            <a:picLocks noChangeAspect="1"/>
          </p:cNvPicPr>
          <p:nvPr/>
        </p:nvPicPr>
        <p:blipFill>
          <a:blip r:embed="rId5"/>
          <a:stretch>
            <a:fillRect/>
          </a:stretch>
        </p:blipFill>
        <p:spPr>
          <a:xfrm>
            <a:off x="3793508" y="1600200"/>
            <a:ext cx="725932" cy="725835"/>
          </a:xfrm>
          <a:prstGeom prst="rect">
            <a:avLst/>
          </a:prstGeom>
        </p:spPr>
      </p:pic>
      <p:pic>
        <p:nvPicPr>
          <p:cNvPr id="6" name="Image 4" descr="preencoded.png"/>
          <p:cNvPicPr>
            <a:picLocks noChangeAspect="1"/>
          </p:cNvPicPr>
          <p:nvPr/>
        </p:nvPicPr>
        <p:blipFill>
          <a:blip r:embed="rId6"/>
          <a:stretch>
            <a:fillRect/>
          </a:stretch>
        </p:blipFill>
        <p:spPr>
          <a:xfrm>
            <a:off x="2616527" y="1600200"/>
            <a:ext cx="725935" cy="725835"/>
          </a:xfrm>
          <a:prstGeom prst="rect">
            <a:avLst/>
          </a:prstGeom>
        </p:spPr>
      </p:pic>
      <p:pic>
        <p:nvPicPr>
          <p:cNvPr id="9" name="Image 6" descr="preencoded.png"/>
          <p:cNvPicPr>
            <a:picLocks noChangeAspect="1"/>
          </p:cNvPicPr>
          <p:nvPr/>
        </p:nvPicPr>
        <p:blipFill>
          <a:blip r:embed="rId7"/>
          <a:stretch>
            <a:fillRect/>
          </a:stretch>
        </p:blipFill>
        <p:spPr>
          <a:xfrm>
            <a:off x="7836879" y="2794000"/>
            <a:ext cx="4902813" cy="9169400"/>
          </a:xfrm>
          <a:prstGeom prst="rect">
            <a:avLst/>
          </a:prstGeom>
        </p:spPr>
      </p:pic>
      <p:pic>
        <p:nvPicPr>
          <p:cNvPr id="10" name="Image 7" descr="preencoded.png"/>
          <p:cNvPicPr>
            <a:picLocks noChangeAspect="1"/>
          </p:cNvPicPr>
          <p:nvPr/>
        </p:nvPicPr>
        <p:blipFill>
          <a:blip r:embed="rId8"/>
          <a:stretch>
            <a:fillRect/>
          </a:stretch>
        </p:blipFill>
        <p:spPr>
          <a:xfrm>
            <a:off x="2616527" y="2794000"/>
            <a:ext cx="4902813" cy="9169400"/>
          </a:xfrm>
          <a:prstGeom prst="rect">
            <a:avLst/>
          </a:prstGeom>
        </p:spPr>
      </p:pic>
      <p:sp>
        <p:nvSpPr>
          <p:cNvPr id="11" name="Text 1"/>
          <p:cNvSpPr/>
          <p:nvPr/>
        </p:nvSpPr>
        <p:spPr>
          <a:xfrm>
            <a:off x="13374772" y="2501900"/>
            <a:ext cx="10690503" cy="1684867"/>
          </a:xfrm>
          <a:prstGeom prst="rect">
            <a:avLst/>
          </a:prstGeom>
          <a:noFill/>
          <a:ln/>
        </p:spPr>
        <p:txBody>
          <a:bodyPr wrap="square" lIns="0" tIns="0" rIns="0" bIns="0" rtlCol="0" anchor="t"/>
          <a:lstStyle/>
          <a:p>
            <a:pPr algn="l"/>
            <a:r>
              <a:rPr lang="en-US" sz="8000" dirty="0">
                <a:solidFill>
                  <a:srgbClr val="9EA4B3">
                    <a:alpha val="100000"/>
                  </a:srgbClr>
                </a:solidFill>
                <a:latin typeface="Roboto Mono Medium" pitchFamily="34" charset="0"/>
                <a:ea typeface="Roboto Mono Medium" pitchFamily="34" charset="-122"/>
                <a:cs typeface="Roboto Mono Medium" pitchFamily="34" charset="-120"/>
              </a:rPr>
              <a:t>Some Data</a:t>
            </a:r>
            <a:endParaRPr lang="en-US" sz="8000" dirty="0"/>
          </a:p>
        </p:txBody>
      </p:sp>
      <p:sp>
        <p:nvSpPr>
          <p:cNvPr id="12" name="Shape 2"/>
          <p:cNvSpPr/>
          <p:nvPr/>
        </p:nvSpPr>
        <p:spPr>
          <a:xfrm>
            <a:off x="13374772" y="4610100"/>
            <a:ext cx="8573572" cy="7112000"/>
          </a:xfrm>
          <a:prstGeom prst="rect">
            <a:avLst/>
          </a:prstGeom>
          <a:noFill/>
          <a:ln/>
        </p:spPr>
        <p:txBody>
          <a:bodyPr/>
          <a:lstStyle/>
          <a:p>
            <a:endParaRPr lang="en-US"/>
          </a:p>
        </p:txBody>
      </p:sp>
      <p:sp>
        <p:nvSpPr>
          <p:cNvPr id="13" name="Shape 3"/>
          <p:cNvSpPr/>
          <p:nvPr/>
        </p:nvSpPr>
        <p:spPr>
          <a:xfrm>
            <a:off x="13374772" y="4610100"/>
            <a:ext cx="8573572" cy="1765300"/>
          </a:xfrm>
          <a:prstGeom prst="rect">
            <a:avLst/>
          </a:prstGeom>
          <a:noFill/>
          <a:ln/>
        </p:spPr>
        <p:txBody>
          <a:bodyPr/>
          <a:lstStyle/>
          <a:p>
            <a:endParaRPr lang="en-US"/>
          </a:p>
        </p:txBody>
      </p:sp>
      <p:sp>
        <p:nvSpPr>
          <p:cNvPr id="14" name="Shape 4"/>
          <p:cNvSpPr/>
          <p:nvPr/>
        </p:nvSpPr>
        <p:spPr>
          <a:xfrm>
            <a:off x="13374772" y="4819650"/>
            <a:ext cx="1841730" cy="1346200"/>
          </a:xfrm>
          <a:prstGeom prst="rect">
            <a:avLst/>
          </a:prstGeom>
          <a:noFill/>
          <a:ln/>
        </p:spPr>
        <p:txBody>
          <a:bodyPr/>
          <a:lstStyle/>
          <a:p>
            <a:endParaRPr lang="en-US"/>
          </a:p>
        </p:txBody>
      </p:sp>
      <p:sp>
        <p:nvSpPr>
          <p:cNvPr id="15" name="Text 5"/>
          <p:cNvSpPr/>
          <p:nvPr/>
        </p:nvSpPr>
        <p:spPr>
          <a:xfrm>
            <a:off x="13374772" y="4819650"/>
            <a:ext cx="2180439" cy="1684867"/>
          </a:xfrm>
          <a:prstGeom prst="rect">
            <a:avLst/>
          </a:prstGeom>
          <a:noFill/>
          <a:ln/>
        </p:spPr>
        <p:txBody>
          <a:bodyPr wrap="square" lIns="0" tIns="0" rIns="0" bIns="0" rtlCol="0" anchor="t"/>
          <a:lstStyle/>
          <a:p>
            <a:pPr algn="l"/>
            <a:r>
              <a:rPr lang="en-US" sz="8000" dirty="0">
                <a:solidFill>
                  <a:srgbClr val="66985B">
                    <a:alpha val="100000"/>
                  </a:srgbClr>
                </a:solidFill>
                <a:latin typeface="Roboto Mono Medium" pitchFamily="34" charset="0"/>
                <a:ea typeface="Roboto Mono Medium" pitchFamily="34" charset="-122"/>
                <a:cs typeface="Roboto Mono Medium" pitchFamily="34" charset="-120"/>
              </a:rPr>
              <a:t>75%</a:t>
            </a:r>
            <a:endParaRPr lang="en-US" sz="8000" dirty="0"/>
          </a:p>
        </p:txBody>
      </p:sp>
      <p:sp>
        <p:nvSpPr>
          <p:cNvPr id="16" name="Shape 6"/>
          <p:cNvSpPr/>
          <p:nvPr/>
        </p:nvSpPr>
        <p:spPr>
          <a:xfrm>
            <a:off x="15419727" y="4610100"/>
            <a:ext cx="6528616" cy="1765300"/>
          </a:xfrm>
          <a:prstGeom prst="rect">
            <a:avLst/>
          </a:prstGeom>
          <a:noFill/>
          <a:ln/>
        </p:spPr>
        <p:txBody>
          <a:bodyPr/>
          <a:lstStyle/>
          <a:p>
            <a:endParaRPr lang="en-US"/>
          </a:p>
        </p:txBody>
      </p:sp>
      <p:sp>
        <p:nvSpPr>
          <p:cNvPr id="17" name="Text 7"/>
          <p:cNvSpPr/>
          <p:nvPr/>
        </p:nvSpPr>
        <p:spPr>
          <a:xfrm>
            <a:off x="15419727" y="5105400"/>
            <a:ext cx="6681035" cy="749300"/>
          </a:xfrm>
          <a:prstGeom prst="rect">
            <a:avLst/>
          </a:prstGeom>
          <a:noFill/>
          <a:ln/>
        </p:spPr>
        <p:txBody>
          <a:bodyPr wrap="square" lIns="0" tIns="0" rIns="0" bIns="0" rtlCol="0" anchor="t"/>
          <a:lstStyle/>
          <a:p>
            <a:pPr>
              <a:spcAft>
                <a:spcPts val="4000"/>
              </a:spcAft>
            </a:pPr>
            <a:r>
              <a:rPr lang="en-US" sz="3600" dirty="0">
                <a:solidFill>
                  <a:srgbClr val="9EA4B3">
                    <a:alpha val="100000"/>
                  </a:srgbClr>
                </a:solidFill>
                <a:latin typeface="Roboto Mono Regular" pitchFamily="34" charset="0"/>
                <a:ea typeface="Roboto Mono Regular" pitchFamily="34" charset="-122"/>
                <a:cs typeface="Roboto Mono Regular" pitchFamily="34" charset="-120"/>
              </a:rPr>
              <a:t>Insert your text here</a:t>
            </a:r>
          </a:p>
        </p:txBody>
      </p:sp>
      <p:sp>
        <p:nvSpPr>
          <p:cNvPr id="19" name="Shape 9"/>
          <p:cNvSpPr/>
          <p:nvPr/>
        </p:nvSpPr>
        <p:spPr>
          <a:xfrm>
            <a:off x="13374772" y="6985000"/>
            <a:ext cx="8573572" cy="2362200"/>
          </a:xfrm>
          <a:prstGeom prst="rect">
            <a:avLst/>
          </a:prstGeom>
          <a:noFill/>
          <a:ln/>
        </p:spPr>
        <p:txBody>
          <a:bodyPr/>
          <a:lstStyle/>
          <a:p>
            <a:endParaRPr lang="en-US"/>
          </a:p>
        </p:txBody>
      </p:sp>
      <p:sp>
        <p:nvSpPr>
          <p:cNvPr id="20" name="Shape 10"/>
          <p:cNvSpPr/>
          <p:nvPr/>
        </p:nvSpPr>
        <p:spPr>
          <a:xfrm>
            <a:off x="13374772" y="7493000"/>
            <a:ext cx="1841730" cy="1346200"/>
          </a:xfrm>
          <a:prstGeom prst="rect">
            <a:avLst/>
          </a:prstGeom>
          <a:noFill/>
          <a:ln/>
        </p:spPr>
        <p:txBody>
          <a:bodyPr/>
          <a:lstStyle/>
          <a:p>
            <a:endParaRPr lang="en-US"/>
          </a:p>
        </p:txBody>
      </p:sp>
      <p:sp>
        <p:nvSpPr>
          <p:cNvPr id="21" name="Text 11"/>
          <p:cNvSpPr/>
          <p:nvPr/>
        </p:nvSpPr>
        <p:spPr>
          <a:xfrm>
            <a:off x="13374772" y="7493000"/>
            <a:ext cx="2180439" cy="1684867"/>
          </a:xfrm>
          <a:prstGeom prst="rect">
            <a:avLst/>
          </a:prstGeom>
          <a:noFill/>
          <a:ln/>
        </p:spPr>
        <p:txBody>
          <a:bodyPr wrap="square" lIns="0" tIns="0" rIns="0" bIns="0" rtlCol="0" anchor="t"/>
          <a:lstStyle/>
          <a:p>
            <a:pPr algn="l"/>
            <a:r>
              <a:rPr lang="en-US" sz="8000" dirty="0">
                <a:solidFill>
                  <a:srgbClr val="66985B">
                    <a:alpha val="100000"/>
                  </a:srgbClr>
                </a:solidFill>
                <a:latin typeface="Roboto Mono Medium" pitchFamily="34" charset="0"/>
                <a:ea typeface="Roboto Mono Medium" pitchFamily="34" charset="-122"/>
                <a:cs typeface="Roboto Mono Medium" pitchFamily="34" charset="-120"/>
              </a:rPr>
              <a:t>60%</a:t>
            </a:r>
            <a:endParaRPr lang="en-US" sz="8000" dirty="0"/>
          </a:p>
        </p:txBody>
      </p:sp>
      <p:sp>
        <p:nvSpPr>
          <p:cNvPr id="22" name="Shape 12"/>
          <p:cNvSpPr/>
          <p:nvPr/>
        </p:nvSpPr>
        <p:spPr>
          <a:xfrm>
            <a:off x="15419727" y="6985000"/>
            <a:ext cx="6528616" cy="2362200"/>
          </a:xfrm>
          <a:prstGeom prst="rect">
            <a:avLst/>
          </a:prstGeom>
          <a:noFill/>
          <a:ln/>
        </p:spPr>
        <p:txBody>
          <a:bodyPr/>
          <a:lstStyle/>
          <a:p>
            <a:endParaRPr lang="en-US"/>
          </a:p>
        </p:txBody>
      </p:sp>
      <p:sp>
        <p:nvSpPr>
          <p:cNvPr id="23" name="Text 13"/>
          <p:cNvSpPr/>
          <p:nvPr/>
        </p:nvSpPr>
        <p:spPr>
          <a:xfrm>
            <a:off x="15419727" y="7480300"/>
            <a:ext cx="6681035" cy="1346200"/>
          </a:xfrm>
          <a:prstGeom prst="rect">
            <a:avLst/>
          </a:prstGeom>
          <a:noFill/>
          <a:ln/>
        </p:spPr>
        <p:txBody>
          <a:bodyPr wrap="square" lIns="0" tIns="0" rIns="0" bIns="0" rtlCol="0" anchor="t"/>
          <a:lstStyle/>
          <a:p>
            <a:pPr>
              <a:spcAft>
                <a:spcPts val="4000"/>
              </a:spcAft>
            </a:pPr>
            <a:r>
              <a:rPr lang="en-US" sz="3600" dirty="0">
                <a:solidFill>
                  <a:srgbClr val="9EA4B3">
                    <a:alpha val="100000"/>
                  </a:srgbClr>
                </a:solidFill>
                <a:latin typeface="Roboto Mono Regular" pitchFamily="34" charset="0"/>
                <a:ea typeface="Roboto Mono Regular" pitchFamily="34" charset="-122"/>
                <a:cs typeface="Roboto Mono Regular" pitchFamily="34" charset="-120"/>
              </a:rPr>
              <a:t>Insert your text here</a:t>
            </a:r>
          </a:p>
        </p:txBody>
      </p:sp>
      <p:sp>
        <p:nvSpPr>
          <p:cNvPr id="25" name="Shape 15"/>
          <p:cNvSpPr/>
          <p:nvPr/>
        </p:nvSpPr>
        <p:spPr>
          <a:xfrm>
            <a:off x="13374772" y="9956800"/>
            <a:ext cx="8573572" cy="1765300"/>
          </a:xfrm>
          <a:prstGeom prst="rect">
            <a:avLst/>
          </a:prstGeom>
          <a:noFill/>
          <a:ln/>
        </p:spPr>
        <p:txBody>
          <a:bodyPr/>
          <a:lstStyle/>
          <a:p>
            <a:endParaRPr lang="en-US"/>
          </a:p>
        </p:txBody>
      </p:sp>
      <p:sp>
        <p:nvSpPr>
          <p:cNvPr id="26" name="Shape 16"/>
          <p:cNvSpPr/>
          <p:nvPr/>
        </p:nvSpPr>
        <p:spPr>
          <a:xfrm>
            <a:off x="13374772" y="10166350"/>
            <a:ext cx="1841730" cy="1346200"/>
          </a:xfrm>
          <a:prstGeom prst="rect">
            <a:avLst/>
          </a:prstGeom>
          <a:noFill/>
          <a:ln/>
        </p:spPr>
        <p:txBody>
          <a:bodyPr/>
          <a:lstStyle/>
          <a:p>
            <a:endParaRPr lang="en-US"/>
          </a:p>
        </p:txBody>
      </p:sp>
      <p:sp>
        <p:nvSpPr>
          <p:cNvPr id="27" name="Text 17"/>
          <p:cNvSpPr/>
          <p:nvPr/>
        </p:nvSpPr>
        <p:spPr>
          <a:xfrm>
            <a:off x="13374772" y="10166350"/>
            <a:ext cx="2180439" cy="1684867"/>
          </a:xfrm>
          <a:prstGeom prst="rect">
            <a:avLst/>
          </a:prstGeom>
          <a:noFill/>
          <a:ln/>
        </p:spPr>
        <p:txBody>
          <a:bodyPr wrap="square" lIns="0" tIns="0" rIns="0" bIns="0" rtlCol="0" anchor="t"/>
          <a:lstStyle/>
          <a:p>
            <a:pPr algn="l"/>
            <a:r>
              <a:rPr lang="en-US" sz="8000" dirty="0">
                <a:solidFill>
                  <a:srgbClr val="66985B">
                    <a:alpha val="100000"/>
                  </a:srgbClr>
                </a:solidFill>
                <a:latin typeface="Roboto Mono Medium" pitchFamily="34" charset="0"/>
                <a:ea typeface="Roboto Mono Medium" pitchFamily="34" charset="-122"/>
                <a:cs typeface="Roboto Mono Medium" pitchFamily="34" charset="-120"/>
              </a:rPr>
              <a:t>90%</a:t>
            </a:r>
            <a:endParaRPr lang="en-US" sz="8000" dirty="0"/>
          </a:p>
        </p:txBody>
      </p:sp>
      <p:sp>
        <p:nvSpPr>
          <p:cNvPr id="28" name="Shape 18"/>
          <p:cNvSpPr/>
          <p:nvPr/>
        </p:nvSpPr>
        <p:spPr>
          <a:xfrm>
            <a:off x="15419727" y="9956800"/>
            <a:ext cx="6528616" cy="1765300"/>
          </a:xfrm>
          <a:prstGeom prst="rect">
            <a:avLst/>
          </a:prstGeom>
          <a:noFill/>
          <a:ln/>
        </p:spPr>
        <p:txBody>
          <a:bodyPr/>
          <a:lstStyle/>
          <a:p>
            <a:endParaRPr lang="en-US"/>
          </a:p>
        </p:txBody>
      </p:sp>
      <p:sp>
        <p:nvSpPr>
          <p:cNvPr id="29" name="Text 19"/>
          <p:cNvSpPr/>
          <p:nvPr/>
        </p:nvSpPr>
        <p:spPr>
          <a:xfrm>
            <a:off x="15419727" y="10452100"/>
            <a:ext cx="6681035" cy="749300"/>
          </a:xfrm>
          <a:prstGeom prst="rect">
            <a:avLst/>
          </a:prstGeom>
          <a:noFill/>
          <a:ln/>
        </p:spPr>
        <p:txBody>
          <a:bodyPr wrap="square" lIns="0" tIns="0" rIns="0" bIns="0" rtlCol="0" anchor="t"/>
          <a:lstStyle/>
          <a:p>
            <a:pPr>
              <a:spcAft>
                <a:spcPts val="4000"/>
              </a:spcAft>
            </a:pPr>
            <a:r>
              <a:rPr lang="en-US" sz="3600" dirty="0">
                <a:solidFill>
                  <a:srgbClr val="9EA4B3">
                    <a:alpha val="100000"/>
                  </a:srgbClr>
                </a:solidFill>
                <a:latin typeface="Roboto Mono Regular" pitchFamily="34" charset="0"/>
                <a:ea typeface="Roboto Mono Regular" pitchFamily="34" charset="-122"/>
                <a:cs typeface="Roboto Mono Regular" pitchFamily="34" charset="-120"/>
              </a:rPr>
              <a:t>Insert your text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181248" y="1447800"/>
            <a:ext cx="16359645" cy="11087100"/>
          </a:xfrm>
          <a:prstGeom prst="rect">
            <a:avLst/>
          </a:prstGeom>
        </p:spPr>
      </p:pic>
      <p:pic>
        <p:nvPicPr>
          <p:cNvPr id="4" name="Image 2" descr="preencoded.png"/>
          <p:cNvPicPr>
            <a:picLocks noChangeAspect="1"/>
          </p:cNvPicPr>
          <p:nvPr/>
        </p:nvPicPr>
        <p:blipFill>
          <a:blip r:embed="rId4"/>
          <a:stretch>
            <a:fillRect/>
          </a:stretch>
        </p:blipFill>
        <p:spPr>
          <a:xfrm>
            <a:off x="1181248" y="1447800"/>
            <a:ext cx="16359645" cy="952500"/>
          </a:xfrm>
          <a:prstGeom prst="rect">
            <a:avLst/>
          </a:prstGeom>
        </p:spPr>
      </p:pic>
      <p:pic>
        <p:nvPicPr>
          <p:cNvPr id="5" name="Image 3" descr="preencoded.png"/>
          <p:cNvPicPr>
            <a:picLocks noChangeAspect="1"/>
          </p:cNvPicPr>
          <p:nvPr/>
        </p:nvPicPr>
        <p:blipFill>
          <a:blip r:embed="rId5"/>
          <a:stretch>
            <a:fillRect/>
          </a:stretch>
        </p:blipFill>
        <p:spPr>
          <a:xfrm>
            <a:off x="15084562" y="1693379"/>
            <a:ext cx="471264" cy="471202"/>
          </a:xfrm>
          <a:prstGeom prst="rect">
            <a:avLst/>
          </a:prstGeom>
        </p:spPr>
      </p:pic>
      <p:pic>
        <p:nvPicPr>
          <p:cNvPr id="6" name="Image 4" descr="preencoded.png"/>
          <p:cNvPicPr>
            <a:picLocks noChangeAspect="1"/>
          </p:cNvPicPr>
          <p:nvPr/>
        </p:nvPicPr>
        <p:blipFill>
          <a:blip r:embed="rId6"/>
          <a:stretch>
            <a:fillRect/>
          </a:stretch>
        </p:blipFill>
        <p:spPr>
          <a:xfrm>
            <a:off x="15871396" y="1693379"/>
            <a:ext cx="471264" cy="471202"/>
          </a:xfrm>
          <a:prstGeom prst="rect">
            <a:avLst/>
          </a:prstGeom>
        </p:spPr>
      </p:pic>
      <p:pic>
        <p:nvPicPr>
          <p:cNvPr id="7" name="Image 5" descr="preencoded.png"/>
          <p:cNvPicPr>
            <a:picLocks noChangeAspect="1"/>
          </p:cNvPicPr>
          <p:nvPr/>
        </p:nvPicPr>
        <p:blipFill>
          <a:blip r:embed="rId7"/>
          <a:stretch>
            <a:fillRect/>
          </a:stretch>
        </p:blipFill>
        <p:spPr>
          <a:xfrm>
            <a:off x="16635855" y="1693379"/>
            <a:ext cx="470805" cy="471202"/>
          </a:xfrm>
          <a:prstGeom prst="rect">
            <a:avLst/>
          </a:prstGeom>
        </p:spPr>
      </p:pic>
      <p:pic>
        <p:nvPicPr>
          <p:cNvPr id="8" name="Image 6" descr="preencoded.png"/>
          <p:cNvPicPr>
            <a:picLocks noChangeAspect="1"/>
          </p:cNvPicPr>
          <p:nvPr/>
        </p:nvPicPr>
        <p:blipFill>
          <a:blip r:embed="rId8"/>
          <a:stretch>
            <a:fillRect/>
          </a:stretch>
        </p:blipFill>
        <p:spPr>
          <a:xfrm>
            <a:off x="1592989" y="1661678"/>
            <a:ext cx="464188" cy="498959"/>
          </a:xfrm>
          <a:prstGeom prst="rect">
            <a:avLst/>
          </a:prstGeom>
        </p:spPr>
      </p:pic>
      <p:pic>
        <p:nvPicPr>
          <p:cNvPr id="9" name="Image 7" descr="preencoded.png"/>
          <p:cNvPicPr>
            <a:picLocks noChangeAspect="1"/>
          </p:cNvPicPr>
          <p:nvPr/>
        </p:nvPicPr>
        <p:blipFill>
          <a:blip r:embed="rId9"/>
          <a:stretch>
            <a:fillRect/>
          </a:stretch>
        </p:blipFill>
        <p:spPr>
          <a:xfrm>
            <a:off x="2192072" y="1618233"/>
            <a:ext cx="332071" cy="621444"/>
          </a:xfrm>
          <a:prstGeom prst="rect">
            <a:avLst/>
          </a:prstGeom>
        </p:spPr>
      </p:pic>
      <p:pic>
        <p:nvPicPr>
          <p:cNvPr id="10" name="Image 8" descr="preencoded.png"/>
          <p:cNvPicPr>
            <a:picLocks noChangeAspect="1"/>
          </p:cNvPicPr>
          <p:nvPr/>
        </p:nvPicPr>
        <p:blipFill>
          <a:blip r:embed="rId10"/>
          <a:stretch>
            <a:fillRect/>
          </a:stretch>
        </p:blipFill>
        <p:spPr>
          <a:xfrm>
            <a:off x="2673343" y="1659644"/>
            <a:ext cx="452866" cy="562657"/>
          </a:xfrm>
          <a:prstGeom prst="rect">
            <a:avLst/>
          </a:prstGeom>
        </p:spPr>
      </p:pic>
      <p:pic>
        <p:nvPicPr>
          <p:cNvPr id="1028" name="Picture 4" descr="What Is The C Programming Language? A Tutorial For, 53% OFF">
            <a:extLst>
              <a:ext uri="{FF2B5EF4-FFF2-40B4-BE49-F238E27FC236}">
                <a16:creationId xmlns:a16="http://schemas.microsoft.com/office/drawing/2014/main" id="{835B4623-F708-F038-B7AE-93D1EEC7C65D}"/>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l="1239" t="309"/>
          <a:stretch/>
        </p:blipFill>
        <p:spPr bwMode="auto">
          <a:xfrm>
            <a:off x="1821774" y="3095935"/>
            <a:ext cx="15049483" cy="84462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044956" y="889000"/>
            <a:ext cx="20309838" cy="11950700"/>
          </a:xfrm>
          <a:prstGeom prst="rect">
            <a:avLst/>
          </a:prstGeom>
        </p:spPr>
      </p:pic>
      <p:pic>
        <p:nvPicPr>
          <p:cNvPr id="4" name="Image 2" descr="preencoded.png"/>
          <p:cNvPicPr>
            <a:picLocks noChangeAspect="1"/>
          </p:cNvPicPr>
          <p:nvPr/>
        </p:nvPicPr>
        <p:blipFill>
          <a:blip r:embed="rId4"/>
          <a:stretch>
            <a:fillRect/>
          </a:stretch>
        </p:blipFill>
        <p:spPr>
          <a:xfrm>
            <a:off x="5007207" y="1600200"/>
            <a:ext cx="725932" cy="725835"/>
          </a:xfrm>
          <a:prstGeom prst="rect">
            <a:avLst/>
          </a:prstGeom>
        </p:spPr>
      </p:pic>
      <p:pic>
        <p:nvPicPr>
          <p:cNvPr id="5" name="Image 3" descr="preencoded.png"/>
          <p:cNvPicPr>
            <a:picLocks noChangeAspect="1"/>
          </p:cNvPicPr>
          <p:nvPr/>
        </p:nvPicPr>
        <p:blipFill>
          <a:blip r:embed="rId5"/>
          <a:stretch>
            <a:fillRect/>
          </a:stretch>
        </p:blipFill>
        <p:spPr>
          <a:xfrm>
            <a:off x="3793508" y="1600200"/>
            <a:ext cx="725932" cy="725835"/>
          </a:xfrm>
          <a:prstGeom prst="rect">
            <a:avLst/>
          </a:prstGeom>
        </p:spPr>
      </p:pic>
      <p:pic>
        <p:nvPicPr>
          <p:cNvPr id="6" name="Image 4" descr="preencoded.png"/>
          <p:cNvPicPr>
            <a:picLocks noChangeAspect="1"/>
          </p:cNvPicPr>
          <p:nvPr/>
        </p:nvPicPr>
        <p:blipFill>
          <a:blip r:embed="rId6"/>
          <a:stretch>
            <a:fillRect/>
          </a:stretch>
        </p:blipFill>
        <p:spPr>
          <a:xfrm>
            <a:off x="2616527" y="1600200"/>
            <a:ext cx="725935" cy="725835"/>
          </a:xfrm>
          <a:prstGeom prst="rect">
            <a:avLst/>
          </a:prstGeom>
        </p:spPr>
      </p:pic>
      <p:sp>
        <p:nvSpPr>
          <p:cNvPr id="9" name="Text 1"/>
          <p:cNvSpPr/>
          <p:nvPr/>
        </p:nvSpPr>
        <p:spPr>
          <a:xfrm>
            <a:off x="6841922" y="1701800"/>
            <a:ext cx="10690503" cy="1684867"/>
          </a:xfrm>
          <a:prstGeom prst="rect">
            <a:avLst/>
          </a:prstGeom>
          <a:noFill/>
          <a:ln/>
        </p:spPr>
        <p:txBody>
          <a:bodyPr wrap="square" lIns="0" tIns="0" rIns="0" bIns="0" rtlCol="0" anchor="t"/>
          <a:lstStyle/>
          <a:p>
            <a:pPr algn="ctr"/>
            <a:r>
              <a:rPr lang="en-US" sz="8000" dirty="0">
                <a:solidFill>
                  <a:srgbClr val="66985B">
                    <a:alpha val="100000"/>
                  </a:srgbClr>
                </a:solidFill>
                <a:latin typeface="Roboto Mono Medium" pitchFamily="34" charset="0"/>
                <a:ea typeface="Roboto Mono Medium" pitchFamily="34" charset="-122"/>
                <a:cs typeface="Roboto Mono Medium" pitchFamily="34" charset="-120"/>
              </a:rPr>
              <a:t>Some Graph</a:t>
            </a:r>
            <a:endParaRPr lang="en-US" sz="8000" dirty="0"/>
          </a:p>
        </p:txBody>
      </p:sp>
      <p:sp>
        <p:nvSpPr>
          <p:cNvPr id="10" name="Shape 2"/>
          <p:cNvSpPr/>
          <p:nvPr/>
        </p:nvSpPr>
        <p:spPr>
          <a:xfrm>
            <a:off x="2718140" y="3771900"/>
            <a:ext cx="8941918" cy="6180901"/>
          </a:xfrm>
          <a:prstGeom prst="rect">
            <a:avLst/>
          </a:prstGeom>
          <a:noFill/>
          <a:ln/>
        </p:spPr>
        <p:txBody>
          <a:bodyPr/>
          <a:lstStyle/>
          <a:p>
            <a:endParaRPr lang="en-US"/>
          </a:p>
        </p:txBody>
      </p:sp>
      <p:sp>
        <p:nvSpPr>
          <p:cNvPr id="11" name="Text 3"/>
          <p:cNvSpPr/>
          <p:nvPr/>
        </p:nvSpPr>
        <p:spPr>
          <a:xfrm>
            <a:off x="2986455" y="8999513"/>
            <a:ext cx="216821"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0</a:t>
            </a:r>
            <a:endParaRPr lang="en-US" sz="1821" dirty="0"/>
          </a:p>
        </p:txBody>
      </p:sp>
      <p:sp>
        <p:nvSpPr>
          <p:cNvPr id="12" name="Text 4"/>
          <p:cNvSpPr/>
          <p:nvPr/>
        </p:nvSpPr>
        <p:spPr>
          <a:xfrm>
            <a:off x="3331658" y="9622606"/>
            <a:ext cx="257645" cy="422713"/>
          </a:xfrm>
          <a:prstGeom prst="rect">
            <a:avLst/>
          </a:prstGeom>
          <a:noFill/>
          <a:ln/>
        </p:spPr>
        <p:txBody>
          <a:bodyPr wrap="square" lIns="0" tIns="0" rIns="0" bIns="0" rtlCol="0" anchor="t"/>
          <a:lstStyle/>
          <a:p>
            <a:pPr algn="l"/>
            <a:r>
              <a:rPr lang="en-US" sz="2200" dirty="0">
                <a:solidFill>
                  <a:srgbClr val="D5FF9B">
                    <a:alpha val="100000"/>
                  </a:srgbClr>
                </a:solidFill>
                <a:latin typeface="Lato Regular" pitchFamily="34" charset="0"/>
                <a:ea typeface="Lato Regular" pitchFamily="34" charset="-122"/>
                <a:cs typeface="Lato Regular" pitchFamily="34" charset="-120"/>
              </a:rPr>
              <a:t>1</a:t>
            </a:r>
            <a:endParaRPr lang="en-US" sz="2185" dirty="0"/>
          </a:p>
        </p:txBody>
      </p:sp>
      <p:sp>
        <p:nvSpPr>
          <p:cNvPr id="13" name="Text 5"/>
          <p:cNvSpPr/>
          <p:nvPr/>
        </p:nvSpPr>
        <p:spPr>
          <a:xfrm>
            <a:off x="4470732" y="9622606"/>
            <a:ext cx="257645" cy="422713"/>
          </a:xfrm>
          <a:prstGeom prst="rect">
            <a:avLst/>
          </a:prstGeom>
          <a:noFill/>
          <a:ln/>
        </p:spPr>
        <p:txBody>
          <a:bodyPr wrap="square" lIns="0" tIns="0" rIns="0" bIns="0" rtlCol="0" anchor="t"/>
          <a:lstStyle/>
          <a:p>
            <a:pPr algn="l"/>
            <a:r>
              <a:rPr lang="en-US" sz="2200" dirty="0">
                <a:solidFill>
                  <a:srgbClr val="D5FF9B">
                    <a:alpha val="100000"/>
                  </a:srgbClr>
                </a:solidFill>
                <a:latin typeface="Lato Regular" pitchFamily="34" charset="0"/>
                <a:ea typeface="Lato Regular" pitchFamily="34" charset="-122"/>
                <a:cs typeface="Lato Regular" pitchFamily="34" charset="-120"/>
              </a:rPr>
              <a:t>2</a:t>
            </a:r>
            <a:endParaRPr lang="en-US" sz="2185" dirty="0"/>
          </a:p>
        </p:txBody>
      </p:sp>
      <p:sp>
        <p:nvSpPr>
          <p:cNvPr id="14" name="Text 6"/>
          <p:cNvSpPr/>
          <p:nvPr/>
        </p:nvSpPr>
        <p:spPr>
          <a:xfrm>
            <a:off x="5609804" y="9622606"/>
            <a:ext cx="257645" cy="422713"/>
          </a:xfrm>
          <a:prstGeom prst="rect">
            <a:avLst/>
          </a:prstGeom>
          <a:noFill/>
          <a:ln/>
        </p:spPr>
        <p:txBody>
          <a:bodyPr wrap="square" lIns="0" tIns="0" rIns="0" bIns="0" rtlCol="0" anchor="t"/>
          <a:lstStyle/>
          <a:p>
            <a:pPr algn="l"/>
            <a:r>
              <a:rPr lang="en-US" sz="2200" dirty="0">
                <a:solidFill>
                  <a:srgbClr val="D5FF9B">
                    <a:alpha val="100000"/>
                  </a:srgbClr>
                </a:solidFill>
                <a:latin typeface="Lato Regular" pitchFamily="34" charset="0"/>
                <a:ea typeface="Lato Regular" pitchFamily="34" charset="-122"/>
                <a:cs typeface="Lato Regular" pitchFamily="34" charset="-120"/>
              </a:rPr>
              <a:t>3</a:t>
            </a:r>
            <a:endParaRPr lang="en-US" sz="2185" dirty="0"/>
          </a:p>
        </p:txBody>
      </p:sp>
      <p:sp>
        <p:nvSpPr>
          <p:cNvPr id="15" name="Text 7"/>
          <p:cNvSpPr/>
          <p:nvPr/>
        </p:nvSpPr>
        <p:spPr>
          <a:xfrm>
            <a:off x="6748878" y="9622606"/>
            <a:ext cx="257645" cy="422713"/>
          </a:xfrm>
          <a:prstGeom prst="rect">
            <a:avLst/>
          </a:prstGeom>
          <a:noFill/>
          <a:ln/>
        </p:spPr>
        <p:txBody>
          <a:bodyPr wrap="square" lIns="0" tIns="0" rIns="0" bIns="0" rtlCol="0" anchor="t"/>
          <a:lstStyle/>
          <a:p>
            <a:pPr algn="l"/>
            <a:r>
              <a:rPr lang="en-US" sz="2200" dirty="0">
                <a:solidFill>
                  <a:srgbClr val="D5FF9B">
                    <a:alpha val="100000"/>
                  </a:srgbClr>
                </a:solidFill>
                <a:latin typeface="Lato Regular" pitchFamily="34" charset="0"/>
                <a:ea typeface="Lato Regular" pitchFamily="34" charset="-122"/>
                <a:cs typeface="Lato Regular" pitchFamily="34" charset="-120"/>
              </a:rPr>
              <a:t>4</a:t>
            </a:r>
            <a:endParaRPr lang="en-US" sz="2185" dirty="0"/>
          </a:p>
        </p:txBody>
      </p:sp>
      <p:sp>
        <p:nvSpPr>
          <p:cNvPr id="16" name="Text 8"/>
          <p:cNvSpPr/>
          <p:nvPr/>
        </p:nvSpPr>
        <p:spPr>
          <a:xfrm>
            <a:off x="7887996" y="9622606"/>
            <a:ext cx="257645" cy="422713"/>
          </a:xfrm>
          <a:prstGeom prst="rect">
            <a:avLst/>
          </a:prstGeom>
          <a:noFill/>
          <a:ln/>
        </p:spPr>
        <p:txBody>
          <a:bodyPr wrap="square" lIns="0" tIns="0" rIns="0" bIns="0" rtlCol="0" anchor="t"/>
          <a:lstStyle/>
          <a:p>
            <a:pPr algn="l"/>
            <a:r>
              <a:rPr lang="en-US" sz="2200" dirty="0">
                <a:solidFill>
                  <a:srgbClr val="D5FF9B">
                    <a:alpha val="100000"/>
                  </a:srgbClr>
                </a:solidFill>
                <a:latin typeface="Lato Regular" pitchFamily="34" charset="0"/>
                <a:ea typeface="Lato Regular" pitchFamily="34" charset="-122"/>
                <a:cs typeface="Lato Regular" pitchFamily="34" charset="-120"/>
              </a:rPr>
              <a:t>5</a:t>
            </a:r>
            <a:endParaRPr lang="en-US" sz="2185" dirty="0"/>
          </a:p>
        </p:txBody>
      </p:sp>
      <p:sp>
        <p:nvSpPr>
          <p:cNvPr id="17" name="Text 9"/>
          <p:cNvSpPr/>
          <p:nvPr/>
        </p:nvSpPr>
        <p:spPr>
          <a:xfrm>
            <a:off x="9027070" y="9622606"/>
            <a:ext cx="257645" cy="422713"/>
          </a:xfrm>
          <a:prstGeom prst="rect">
            <a:avLst/>
          </a:prstGeom>
          <a:noFill/>
          <a:ln/>
        </p:spPr>
        <p:txBody>
          <a:bodyPr wrap="square" lIns="0" tIns="0" rIns="0" bIns="0" rtlCol="0" anchor="t"/>
          <a:lstStyle/>
          <a:p>
            <a:pPr algn="l"/>
            <a:r>
              <a:rPr lang="en-US" sz="2200" dirty="0">
                <a:solidFill>
                  <a:srgbClr val="D5FF9B">
                    <a:alpha val="100000"/>
                  </a:srgbClr>
                </a:solidFill>
                <a:latin typeface="Lato Regular" pitchFamily="34" charset="0"/>
                <a:ea typeface="Lato Regular" pitchFamily="34" charset="-122"/>
                <a:cs typeface="Lato Regular" pitchFamily="34" charset="-120"/>
              </a:rPr>
              <a:t>6</a:t>
            </a:r>
            <a:endParaRPr lang="en-US" sz="2185" dirty="0"/>
          </a:p>
        </p:txBody>
      </p:sp>
      <p:sp>
        <p:nvSpPr>
          <p:cNvPr id="18" name="Text 10"/>
          <p:cNvSpPr/>
          <p:nvPr/>
        </p:nvSpPr>
        <p:spPr>
          <a:xfrm>
            <a:off x="10166145" y="9622606"/>
            <a:ext cx="257645" cy="422713"/>
          </a:xfrm>
          <a:prstGeom prst="rect">
            <a:avLst/>
          </a:prstGeom>
          <a:noFill/>
          <a:ln/>
        </p:spPr>
        <p:txBody>
          <a:bodyPr wrap="square" lIns="0" tIns="0" rIns="0" bIns="0" rtlCol="0" anchor="t"/>
          <a:lstStyle/>
          <a:p>
            <a:pPr algn="l"/>
            <a:r>
              <a:rPr lang="en-US" sz="2200" dirty="0">
                <a:solidFill>
                  <a:srgbClr val="D5FF9B">
                    <a:alpha val="100000"/>
                  </a:srgbClr>
                </a:solidFill>
                <a:latin typeface="Lato Regular" pitchFamily="34" charset="0"/>
                <a:ea typeface="Lato Regular" pitchFamily="34" charset="-122"/>
                <a:cs typeface="Lato Regular" pitchFamily="34" charset="-120"/>
              </a:rPr>
              <a:t>7</a:t>
            </a:r>
            <a:endParaRPr lang="en-US" sz="2185" dirty="0"/>
          </a:p>
        </p:txBody>
      </p:sp>
      <p:sp>
        <p:nvSpPr>
          <p:cNvPr id="19" name="Text 11"/>
          <p:cNvSpPr/>
          <p:nvPr/>
        </p:nvSpPr>
        <p:spPr>
          <a:xfrm>
            <a:off x="11281636" y="9622606"/>
            <a:ext cx="257645" cy="422713"/>
          </a:xfrm>
          <a:prstGeom prst="rect">
            <a:avLst/>
          </a:prstGeom>
          <a:noFill/>
          <a:ln/>
        </p:spPr>
        <p:txBody>
          <a:bodyPr wrap="square" lIns="0" tIns="0" rIns="0" bIns="0" rtlCol="0" anchor="t"/>
          <a:lstStyle/>
          <a:p>
            <a:pPr algn="l"/>
            <a:r>
              <a:rPr lang="en-US" sz="2200" dirty="0">
                <a:solidFill>
                  <a:srgbClr val="D5FF9B">
                    <a:alpha val="100000"/>
                  </a:srgbClr>
                </a:solidFill>
                <a:latin typeface="Lato Regular" pitchFamily="34" charset="0"/>
                <a:ea typeface="Lato Regular" pitchFamily="34" charset="-122"/>
                <a:cs typeface="Lato Regular" pitchFamily="34" charset="-120"/>
              </a:rPr>
              <a:t>8</a:t>
            </a:r>
            <a:endParaRPr lang="en-US" sz="2185" dirty="0"/>
          </a:p>
        </p:txBody>
      </p:sp>
      <p:sp>
        <p:nvSpPr>
          <p:cNvPr id="20" name="Text 12"/>
          <p:cNvSpPr/>
          <p:nvPr/>
        </p:nvSpPr>
        <p:spPr>
          <a:xfrm>
            <a:off x="2852319" y="8482087"/>
            <a:ext cx="356539"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10</a:t>
            </a:r>
            <a:endParaRPr lang="en-US" sz="1821" dirty="0"/>
          </a:p>
        </p:txBody>
      </p:sp>
      <p:sp>
        <p:nvSpPr>
          <p:cNvPr id="21" name="Text 13"/>
          <p:cNvSpPr/>
          <p:nvPr/>
        </p:nvSpPr>
        <p:spPr>
          <a:xfrm>
            <a:off x="2852319" y="7964612"/>
            <a:ext cx="356539"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20</a:t>
            </a:r>
            <a:endParaRPr lang="en-US" sz="1821" dirty="0"/>
          </a:p>
        </p:txBody>
      </p:sp>
      <p:sp>
        <p:nvSpPr>
          <p:cNvPr id="22" name="Text 14"/>
          <p:cNvSpPr/>
          <p:nvPr/>
        </p:nvSpPr>
        <p:spPr>
          <a:xfrm>
            <a:off x="2852319" y="7447161"/>
            <a:ext cx="356539"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30</a:t>
            </a:r>
            <a:endParaRPr lang="en-US" sz="1821" dirty="0"/>
          </a:p>
        </p:txBody>
      </p:sp>
      <p:sp>
        <p:nvSpPr>
          <p:cNvPr id="23" name="Text 15"/>
          <p:cNvSpPr/>
          <p:nvPr/>
        </p:nvSpPr>
        <p:spPr>
          <a:xfrm>
            <a:off x="2852319" y="6929611"/>
            <a:ext cx="356539"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40</a:t>
            </a:r>
            <a:endParaRPr lang="en-US" sz="1821" dirty="0"/>
          </a:p>
        </p:txBody>
      </p:sp>
      <p:sp>
        <p:nvSpPr>
          <p:cNvPr id="24" name="Text 16"/>
          <p:cNvSpPr/>
          <p:nvPr/>
        </p:nvSpPr>
        <p:spPr>
          <a:xfrm>
            <a:off x="2852319" y="6412309"/>
            <a:ext cx="356539"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50</a:t>
            </a:r>
            <a:endParaRPr lang="en-US" sz="1821" dirty="0"/>
          </a:p>
        </p:txBody>
      </p:sp>
      <p:sp>
        <p:nvSpPr>
          <p:cNvPr id="25" name="Text 17"/>
          <p:cNvSpPr/>
          <p:nvPr/>
        </p:nvSpPr>
        <p:spPr>
          <a:xfrm>
            <a:off x="2852319" y="5894809"/>
            <a:ext cx="356539"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60</a:t>
            </a:r>
            <a:endParaRPr lang="en-US" sz="1821" dirty="0"/>
          </a:p>
        </p:txBody>
      </p:sp>
      <p:sp>
        <p:nvSpPr>
          <p:cNvPr id="26" name="Text 18"/>
          <p:cNvSpPr/>
          <p:nvPr/>
        </p:nvSpPr>
        <p:spPr>
          <a:xfrm>
            <a:off x="2852319" y="5377507"/>
            <a:ext cx="356539"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70</a:t>
            </a:r>
            <a:endParaRPr lang="en-US" sz="1821" dirty="0"/>
          </a:p>
        </p:txBody>
      </p:sp>
      <p:sp>
        <p:nvSpPr>
          <p:cNvPr id="27" name="Text 19"/>
          <p:cNvSpPr/>
          <p:nvPr/>
        </p:nvSpPr>
        <p:spPr>
          <a:xfrm>
            <a:off x="2852319" y="4860057"/>
            <a:ext cx="356539"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80</a:t>
            </a:r>
            <a:endParaRPr lang="en-US" sz="1821" dirty="0"/>
          </a:p>
        </p:txBody>
      </p:sp>
      <p:sp>
        <p:nvSpPr>
          <p:cNvPr id="28" name="Text 20"/>
          <p:cNvSpPr/>
          <p:nvPr/>
        </p:nvSpPr>
        <p:spPr>
          <a:xfrm>
            <a:off x="2852319" y="4342507"/>
            <a:ext cx="356539"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90</a:t>
            </a:r>
            <a:endParaRPr lang="en-US" sz="1821" dirty="0"/>
          </a:p>
        </p:txBody>
      </p:sp>
      <p:sp>
        <p:nvSpPr>
          <p:cNvPr id="29" name="Text 21"/>
          <p:cNvSpPr/>
          <p:nvPr/>
        </p:nvSpPr>
        <p:spPr>
          <a:xfrm>
            <a:off x="2718140" y="3825032"/>
            <a:ext cx="483555" cy="356494"/>
          </a:xfrm>
          <a:prstGeom prst="rect">
            <a:avLst/>
          </a:prstGeom>
          <a:noFill/>
          <a:ln/>
        </p:spPr>
        <p:txBody>
          <a:bodyPr wrap="square" lIns="0" tIns="0" rIns="0" bIns="0" rtlCol="0" anchor="t"/>
          <a:lstStyle/>
          <a:p>
            <a:pPr algn="l"/>
            <a:r>
              <a:rPr lang="en-US" sz="1800" dirty="0">
                <a:solidFill>
                  <a:srgbClr val="D5FF9B">
                    <a:alpha val="100000"/>
                  </a:srgbClr>
                </a:solidFill>
                <a:latin typeface="Lato Regular" pitchFamily="34" charset="0"/>
                <a:ea typeface="Lato Regular" pitchFamily="34" charset="-122"/>
                <a:cs typeface="Lato Regular" pitchFamily="34" charset="-120"/>
              </a:rPr>
              <a:t>100</a:t>
            </a:r>
            <a:endParaRPr lang="en-US" sz="1821" dirty="0"/>
          </a:p>
        </p:txBody>
      </p:sp>
      <p:pic>
        <p:nvPicPr>
          <p:cNvPr id="30" name="Image 6" descr="preencoded.png"/>
          <p:cNvPicPr>
            <a:picLocks noChangeAspect="1"/>
          </p:cNvPicPr>
          <p:nvPr/>
        </p:nvPicPr>
        <p:blipFill>
          <a:blip r:embed="rId7"/>
          <a:stretch>
            <a:fillRect/>
          </a:stretch>
        </p:blipFill>
        <p:spPr>
          <a:xfrm>
            <a:off x="3368467" y="3771900"/>
            <a:ext cx="8291591" cy="5511006"/>
          </a:xfrm>
          <a:prstGeom prst="rect">
            <a:avLst/>
          </a:prstGeom>
        </p:spPr>
      </p:pic>
      <p:pic>
        <p:nvPicPr>
          <p:cNvPr id="31" name="Image 7" descr="preencoded.png"/>
          <p:cNvPicPr>
            <a:picLocks noChangeAspect="1"/>
          </p:cNvPicPr>
          <p:nvPr/>
        </p:nvPicPr>
        <p:blipFill>
          <a:blip r:embed="rId8"/>
          <a:stretch>
            <a:fillRect/>
          </a:stretch>
        </p:blipFill>
        <p:spPr>
          <a:xfrm>
            <a:off x="4512766" y="4185444"/>
            <a:ext cx="11567" cy="5258445"/>
          </a:xfrm>
          <a:prstGeom prst="rect">
            <a:avLst/>
          </a:prstGeom>
        </p:spPr>
      </p:pic>
      <p:pic>
        <p:nvPicPr>
          <p:cNvPr id="32" name="Image 8" descr="preencoded.png"/>
          <p:cNvPicPr>
            <a:picLocks noChangeAspect="1"/>
          </p:cNvPicPr>
          <p:nvPr/>
        </p:nvPicPr>
        <p:blipFill>
          <a:blip r:embed="rId9"/>
          <a:stretch>
            <a:fillRect/>
          </a:stretch>
        </p:blipFill>
        <p:spPr>
          <a:xfrm>
            <a:off x="5651279" y="4185444"/>
            <a:ext cx="11567" cy="5258445"/>
          </a:xfrm>
          <a:prstGeom prst="rect">
            <a:avLst/>
          </a:prstGeom>
        </p:spPr>
      </p:pic>
      <p:pic>
        <p:nvPicPr>
          <p:cNvPr id="33" name="Image 9" descr="preencoded.png"/>
          <p:cNvPicPr>
            <a:picLocks noChangeAspect="1"/>
          </p:cNvPicPr>
          <p:nvPr/>
        </p:nvPicPr>
        <p:blipFill>
          <a:blip r:embed="rId10"/>
          <a:stretch>
            <a:fillRect/>
          </a:stretch>
        </p:blipFill>
        <p:spPr>
          <a:xfrm>
            <a:off x="6789795" y="4185444"/>
            <a:ext cx="11567" cy="5258445"/>
          </a:xfrm>
          <a:prstGeom prst="rect">
            <a:avLst/>
          </a:prstGeom>
        </p:spPr>
      </p:pic>
      <p:pic>
        <p:nvPicPr>
          <p:cNvPr id="34" name="Image 10" descr="preencoded.png"/>
          <p:cNvPicPr>
            <a:picLocks noChangeAspect="1"/>
          </p:cNvPicPr>
          <p:nvPr/>
        </p:nvPicPr>
        <p:blipFill>
          <a:blip r:embed="rId11"/>
          <a:stretch>
            <a:fillRect/>
          </a:stretch>
        </p:blipFill>
        <p:spPr>
          <a:xfrm>
            <a:off x="7928309" y="4185444"/>
            <a:ext cx="11567" cy="5258445"/>
          </a:xfrm>
          <a:prstGeom prst="rect">
            <a:avLst/>
          </a:prstGeom>
        </p:spPr>
      </p:pic>
      <p:pic>
        <p:nvPicPr>
          <p:cNvPr id="35" name="Image 11" descr="preencoded.png"/>
          <p:cNvPicPr>
            <a:picLocks noChangeAspect="1"/>
          </p:cNvPicPr>
          <p:nvPr/>
        </p:nvPicPr>
        <p:blipFill>
          <a:blip r:embed="rId12"/>
          <a:stretch>
            <a:fillRect/>
          </a:stretch>
        </p:blipFill>
        <p:spPr>
          <a:xfrm>
            <a:off x="9066828" y="4185444"/>
            <a:ext cx="11567" cy="5258445"/>
          </a:xfrm>
          <a:prstGeom prst="rect">
            <a:avLst/>
          </a:prstGeom>
        </p:spPr>
      </p:pic>
      <p:pic>
        <p:nvPicPr>
          <p:cNvPr id="36" name="Image 12" descr="preencoded.png"/>
          <p:cNvPicPr>
            <a:picLocks noChangeAspect="1"/>
          </p:cNvPicPr>
          <p:nvPr/>
        </p:nvPicPr>
        <p:blipFill>
          <a:blip r:embed="rId13"/>
          <a:stretch>
            <a:fillRect/>
          </a:stretch>
        </p:blipFill>
        <p:spPr>
          <a:xfrm>
            <a:off x="10205341" y="4185444"/>
            <a:ext cx="11567" cy="5258445"/>
          </a:xfrm>
          <a:prstGeom prst="rect">
            <a:avLst/>
          </a:prstGeom>
        </p:spPr>
      </p:pic>
      <p:pic>
        <p:nvPicPr>
          <p:cNvPr id="37" name="Image 13" descr="preencoded.png"/>
          <p:cNvPicPr>
            <a:picLocks noChangeAspect="1"/>
          </p:cNvPicPr>
          <p:nvPr/>
        </p:nvPicPr>
        <p:blipFill>
          <a:blip r:embed="rId14"/>
          <a:stretch>
            <a:fillRect/>
          </a:stretch>
        </p:blipFill>
        <p:spPr>
          <a:xfrm>
            <a:off x="11343854" y="4185444"/>
            <a:ext cx="11567" cy="5258445"/>
          </a:xfrm>
          <a:prstGeom prst="rect">
            <a:avLst/>
          </a:prstGeom>
        </p:spPr>
      </p:pic>
      <p:pic>
        <p:nvPicPr>
          <p:cNvPr id="38" name="Image 14" descr="preencoded.png"/>
          <p:cNvPicPr>
            <a:picLocks noChangeAspect="1"/>
          </p:cNvPicPr>
          <p:nvPr/>
        </p:nvPicPr>
        <p:blipFill>
          <a:blip r:embed="rId15"/>
          <a:stretch>
            <a:fillRect/>
          </a:stretch>
        </p:blipFill>
        <p:spPr>
          <a:xfrm>
            <a:off x="3355539" y="5483845"/>
            <a:ext cx="8050168" cy="2373585"/>
          </a:xfrm>
          <a:prstGeom prst="rect">
            <a:avLst/>
          </a:prstGeom>
        </p:spPr>
      </p:pic>
      <p:pic>
        <p:nvPicPr>
          <p:cNvPr id="39" name="Image 15" descr="preencoded.png"/>
          <p:cNvPicPr>
            <a:picLocks noChangeAspect="1"/>
          </p:cNvPicPr>
          <p:nvPr/>
        </p:nvPicPr>
        <p:blipFill>
          <a:blip r:embed="rId16"/>
          <a:stretch>
            <a:fillRect/>
          </a:stretch>
        </p:blipFill>
        <p:spPr>
          <a:xfrm>
            <a:off x="3369143" y="6359525"/>
            <a:ext cx="8044031" cy="2268538"/>
          </a:xfrm>
          <a:prstGeom prst="rect">
            <a:avLst/>
          </a:prstGeom>
        </p:spPr>
      </p:pic>
      <p:pic>
        <p:nvPicPr>
          <p:cNvPr id="40" name="Image 16" descr="preencoded.png"/>
          <p:cNvPicPr>
            <a:picLocks noChangeAspect="1"/>
          </p:cNvPicPr>
          <p:nvPr/>
        </p:nvPicPr>
        <p:blipFill>
          <a:blip r:embed="rId17"/>
          <a:stretch>
            <a:fillRect/>
          </a:stretch>
        </p:blipFill>
        <p:spPr>
          <a:xfrm>
            <a:off x="4441751" y="6055643"/>
            <a:ext cx="153591" cy="153566"/>
          </a:xfrm>
          <a:prstGeom prst="rect">
            <a:avLst/>
          </a:prstGeom>
        </p:spPr>
      </p:pic>
      <p:pic>
        <p:nvPicPr>
          <p:cNvPr id="41" name="Image 17" descr="preencoded.png"/>
          <p:cNvPicPr>
            <a:picLocks noChangeAspect="1"/>
          </p:cNvPicPr>
          <p:nvPr/>
        </p:nvPicPr>
        <p:blipFill>
          <a:blip r:embed="rId18"/>
          <a:stretch>
            <a:fillRect/>
          </a:stretch>
        </p:blipFill>
        <p:spPr>
          <a:xfrm>
            <a:off x="4441751" y="6981130"/>
            <a:ext cx="153591" cy="153566"/>
          </a:xfrm>
          <a:prstGeom prst="rect">
            <a:avLst/>
          </a:prstGeom>
        </p:spPr>
      </p:pic>
      <p:pic>
        <p:nvPicPr>
          <p:cNvPr id="42" name="Image 18" descr="preencoded.png"/>
          <p:cNvPicPr>
            <a:picLocks noChangeAspect="1"/>
          </p:cNvPicPr>
          <p:nvPr/>
        </p:nvPicPr>
        <p:blipFill>
          <a:blip r:embed="rId19"/>
          <a:stretch>
            <a:fillRect/>
          </a:stretch>
        </p:blipFill>
        <p:spPr>
          <a:xfrm>
            <a:off x="5580267" y="5651277"/>
            <a:ext cx="153591" cy="153566"/>
          </a:xfrm>
          <a:prstGeom prst="rect">
            <a:avLst/>
          </a:prstGeom>
        </p:spPr>
      </p:pic>
      <p:pic>
        <p:nvPicPr>
          <p:cNvPr id="43" name="Image 19" descr="preencoded.png"/>
          <p:cNvPicPr>
            <a:picLocks noChangeAspect="1"/>
          </p:cNvPicPr>
          <p:nvPr/>
        </p:nvPicPr>
        <p:blipFill>
          <a:blip r:embed="rId20"/>
          <a:stretch>
            <a:fillRect/>
          </a:stretch>
        </p:blipFill>
        <p:spPr>
          <a:xfrm>
            <a:off x="5580267" y="7415510"/>
            <a:ext cx="153591" cy="153566"/>
          </a:xfrm>
          <a:prstGeom prst="rect">
            <a:avLst/>
          </a:prstGeom>
        </p:spPr>
      </p:pic>
      <p:pic>
        <p:nvPicPr>
          <p:cNvPr id="44" name="Image 20" descr="preencoded.png"/>
          <p:cNvPicPr>
            <a:picLocks noChangeAspect="1"/>
          </p:cNvPicPr>
          <p:nvPr/>
        </p:nvPicPr>
        <p:blipFill>
          <a:blip r:embed="rId21"/>
          <a:stretch>
            <a:fillRect/>
          </a:stretch>
        </p:blipFill>
        <p:spPr>
          <a:xfrm>
            <a:off x="6718783" y="7732812"/>
            <a:ext cx="153591" cy="153566"/>
          </a:xfrm>
          <a:prstGeom prst="rect">
            <a:avLst/>
          </a:prstGeom>
        </p:spPr>
      </p:pic>
      <p:pic>
        <p:nvPicPr>
          <p:cNvPr id="45" name="Image 21" descr="preencoded.png"/>
          <p:cNvPicPr>
            <a:picLocks noChangeAspect="1"/>
          </p:cNvPicPr>
          <p:nvPr/>
        </p:nvPicPr>
        <p:blipFill>
          <a:blip r:embed="rId22"/>
          <a:stretch>
            <a:fillRect/>
          </a:stretch>
        </p:blipFill>
        <p:spPr>
          <a:xfrm>
            <a:off x="6718783" y="6311826"/>
            <a:ext cx="153591" cy="153566"/>
          </a:xfrm>
          <a:prstGeom prst="rect">
            <a:avLst/>
          </a:prstGeom>
        </p:spPr>
      </p:pic>
      <p:pic>
        <p:nvPicPr>
          <p:cNvPr id="46" name="Image 22" descr="preencoded.png"/>
          <p:cNvPicPr>
            <a:picLocks noChangeAspect="1"/>
          </p:cNvPicPr>
          <p:nvPr/>
        </p:nvPicPr>
        <p:blipFill>
          <a:blip r:embed="rId23"/>
          <a:stretch>
            <a:fillRect/>
          </a:stretch>
        </p:blipFill>
        <p:spPr>
          <a:xfrm>
            <a:off x="7861923" y="6733232"/>
            <a:ext cx="153591" cy="153566"/>
          </a:xfrm>
          <a:prstGeom prst="rect">
            <a:avLst/>
          </a:prstGeom>
        </p:spPr>
      </p:pic>
      <p:pic>
        <p:nvPicPr>
          <p:cNvPr id="47" name="Image 23" descr="preencoded.png"/>
          <p:cNvPicPr>
            <a:picLocks noChangeAspect="1"/>
          </p:cNvPicPr>
          <p:nvPr/>
        </p:nvPicPr>
        <p:blipFill>
          <a:blip r:embed="rId24"/>
          <a:stretch>
            <a:fillRect/>
          </a:stretch>
        </p:blipFill>
        <p:spPr>
          <a:xfrm>
            <a:off x="7861923" y="6420644"/>
            <a:ext cx="153591" cy="153566"/>
          </a:xfrm>
          <a:prstGeom prst="rect">
            <a:avLst/>
          </a:prstGeom>
        </p:spPr>
      </p:pic>
      <p:pic>
        <p:nvPicPr>
          <p:cNvPr id="48" name="Image 24" descr="preencoded.png"/>
          <p:cNvPicPr>
            <a:picLocks noChangeAspect="1"/>
          </p:cNvPicPr>
          <p:nvPr/>
        </p:nvPicPr>
        <p:blipFill>
          <a:blip r:embed="rId25"/>
          <a:stretch>
            <a:fillRect/>
          </a:stretch>
        </p:blipFill>
        <p:spPr>
          <a:xfrm>
            <a:off x="8995813" y="7667575"/>
            <a:ext cx="153591" cy="153566"/>
          </a:xfrm>
          <a:prstGeom prst="rect">
            <a:avLst/>
          </a:prstGeom>
        </p:spPr>
      </p:pic>
      <p:pic>
        <p:nvPicPr>
          <p:cNvPr id="49" name="Image 25" descr="preencoded.png"/>
          <p:cNvPicPr>
            <a:picLocks noChangeAspect="1"/>
          </p:cNvPicPr>
          <p:nvPr/>
        </p:nvPicPr>
        <p:blipFill>
          <a:blip r:embed="rId26"/>
          <a:stretch>
            <a:fillRect/>
          </a:stretch>
        </p:blipFill>
        <p:spPr>
          <a:xfrm>
            <a:off x="8995813" y="7076877"/>
            <a:ext cx="153591" cy="153566"/>
          </a:xfrm>
          <a:prstGeom prst="rect">
            <a:avLst/>
          </a:prstGeom>
        </p:spPr>
      </p:pic>
      <p:pic>
        <p:nvPicPr>
          <p:cNvPr id="50" name="Image 26" descr="preencoded.png"/>
          <p:cNvPicPr>
            <a:picLocks noChangeAspect="1"/>
          </p:cNvPicPr>
          <p:nvPr/>
        </p:nvPicPr>
        <p:blipFill>
          <a:blip r:embed="rId27"/>
          <a:stretch>
            <a:fillRect/>
          </a:stretch>
        </p:blipFill>
        <p:spPr>
          <a:xfrm>
            <a:off x="10138955" y="6972449"/>
            <a:ext cx="153591" cy="153566"/>
          </a:xfrm>
          <a:prstGeom prst="rect">
            <a:avLst/>
          </a:prstGeom>
        </p:spPr>
      </p:pic>
      <p:pic>
        <p:nvPicPr>
          <p:cNvPr id="51" name="Image 27" descr="preencoded.png"/>
          <p:cNvPicPr>
            <a:picLocks noChangeAspect="1"/>
          </p:cNvPicPr>
          <p:nvPr/>
        </p:nvPicPr>
        <p:blipFill>
          <a:blip r:embed="rId28"/>
          <a:stretch>
            <a:fillRect/>
          </a:stretch>
        </p:blipFill>
        <p:spPr>
          <a:xfrm>
            <a:off x="10138955" y="6572771"/>
            <a:ext cx="153591" cy="153566"/>
          </a:xfrm>
          <a:prstGeom prst="rect">
            <a:avLst/>
          </a:prstGeom>
        </p:spPr>
      </p:pic>
      <p:sp>
        <p:nvSpPr>
          <p:cNvPr id="52" name="Shape 22"/>
          <p:cNvSpPr/>
          <p:nvPr/>
        </p:nvSpPr>
        <p:spPr>
          <a:xfrm>
            <a:off x="14403600" y="4191000"/>
            <a:ext cx="5601400" cy="7620000"/>
          </a:xfrm>
          <a:prstGeom prst="rect">
            <a:avLst/>
          </a:prstGeom>
          <a:noFill/>
          <a:ln/>
        </p:spPr>
        <p:txBody>
          <a:bodyPr/>
          <a:lstStyle/>
          <a:p>
            <a:endParaRPr lang="en-US"/>
          </a:p>
        </p:txBody>
      </p:sp>
      <p:sp>
        <p:nvSpPr>
          <p:cNvPr id="53" name="Shape 23"/>
          <p:cNvSpPr/>
          <p:nvPr/>
        </p:nvSpPr>
        <p:spPr>
          <a:xfrm>
            <a:off x="14403600" y="4191000"/>
            <a:ext cx="5601400" cy="7620000"/>
          </a:xfrm>
          <a:prstGeom prst="rect">
            <a:avLst/>
          </a:prstGeom>
          <a:noFill/>
          <a:ln/>
        </p:spPr>
        <p:txBody>
          <a:bodyPr/>
          <a:lstStyle/>
          <a:p>
            <a:endParaRPr lang="en-US"/>
          </a:p>
        </p:txBody>
      </p:sp>
      <p:pic>
        <p:nvPicPr>
          <p:cNvPr id="54" name="Image 28" descr="preencoded.png"/>
          <p:cNvPicPr>
            <a:picLocks noChangeAspect="1"/>
          </p:cNvPicPr>
          <p:nvPr/>
        </p:nvPicPr>
        <p:blipFill>
          <a:blip r:embed="rId29"/>
          <a:stretch>
            <a:fillRect/>
          </a:stretch>
        </p:blipFill>
        <p:spPr>
          <a:xfrm>
            <a:off x="14403600" y="4191000"/>
            <a:ext cx="5575997" cy="5575300"/>
          </a:xfrm>
          <a:prstGeom prst="rect">
            <a:avLst/>
          </a:prstGeom>
        </p:spPr>
      </p:pic>
      <p:pic>
        <p:nvPicPr>
          <p:cNvPr id="55" name="Image 29" descr="preencoded.png"/>
          <p:cNvPicPr>
            <a:picLocks noChangeAspect="1"/>
          </p:cNvPicPr>
          <p:nvPr/>
        </p:nvPicPr>
        <p:blipFill>
          <a:blip r:embed="rId30"/>
          <a:stretch>
            <a:fillRect/>
          </a:stretch>
        </p:blipFill>
        <p:spPr>
          <a:xfrm>
            <a:off x="14403600" y="4191000"/>
            <a:ext cx="5575997" cy="5575300"/>
          </a:xfrm>
          <a:prstGeom prst="rect">
            <a:avLst/>
          </a:prstGeom>
        </p:spPr>
      </p:pic>
      <p:sp>
        <p:nvSpPr>
          <p:cNvPr id="56" name="Shape 24"/>
          <p:cNvSpPr/>
          <p:nvPr/>
        </p:nvSpPr>
        <p:spPr>
          <a:xfrm>
            <a:off x="16099262" y="6365379"/>
            <a:ext cx="2197375" cy="1226566"/>
          </a:xfrm>
          <a:prstGeom prst="rect">
            <a:avLst/>
          </a:prstGeom>
          <a:noFill/>
          <a:ln/>
        </p:spPr>
        <p:txBody>
          <a:bodyPr/>
          <a:lstStyle/>
          <a:p>
            <a:endParaRPr lang="en-US"/>
          </a:p>
        </p:txBody>
      </p:sp>
      <p:sp>
        <p:nvSpPr>
          <p:cNvPr id="57" name="Text 25"/>
          <p:cNvSpPr/>
          <p:nvPr/>
        </p:nvSpPr>
        <p:spPr>
          <a:xfrm>
            <a:off x="16099262" y="6311900"/>
            <a:ext cx="2400600" cy="1003300"/>
          </a:xfrm>
          <a:prstGeom prst="rect">
            <a:avLst/>
          </a:prstGeom>
          <a:noFill/>
          <a:ln/>
        </p:spPr>
        <p:txBody>
          <a:bodyPr wrap="square" lIns="0" tIns="0" rIns="0" bIns="0" rtlCol="0" anchor="t"/>
          <a:lstStyle/>
          <a:p>
            <a:pPr algn="l"/>
            <a:r>
              <a:rPr lang="en-US" sz="4800" dirty="0">
                <a:solidFill>
                  <a:srgbClr val="9EA4B3">
                    <a:alpha val="100000"/>
                  </a:srgbClr>
                </a:solidFill>
                <a:latin typeface="Roboto Mono Medium" pitchFamily="34" charset="0"/>
                <a:ea typeface="Roboto Mono Medium" pitchFamily="34" charset="-122"/>
                <a:cs typeface="Roboto Mono Medium" pitchFamily="34" charset="-120"/>
              </a:rPr>
              <a:t>34.574</a:t>
            </a:r>
            <a:endParaRPr lang="en-US" sz="4800" dirty="0"/>
          </a:p>
        </p:txBody>
      </p:sp>
      <p:sp>
        <p:nvSpPr>
          <p:cNvPr id="58" name="Text 26"/>
          <p:cNvSpPr/>
          <p:nvPr/>
        </p:nvSpPr>
        <p:spPr>
          <a:xfrm>
            <a:off x="16581922" y="7112000"/>
            <a:ext cx="1367538" cy="6688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Total</a:t>
            </a:r>
            <a:endParaRPr lang="en-US" sz="3200" dirty="0"/>
          </a:p>
        </p:txBody>
      </p:sp>
      <p:sp>
        <p:nvSpPr>
          <p:cNvPr id="59" name="Shape 27"/>
          <p:cNvSpPr/>
          <p:nvPr/>
        </p:nvSpPr>
        <p:spPr>
          <a:xfrm>
            <a:off x="13260457" y="10515600"/>
            <a:ext cx="7874984" cy="1968500"/>
          </a:xfrm>
          <a:prstGeom prst="rect">
            <a:avLst/>
          </a:prstGeom>
          <a:noFill/>
          <a:ln/>
        </p:spPr>
        <p:txBody>
          <a:bodyPr/>
          <a:lstStyle/>
          <a:p>
            <a:endParaRPr lang="en-US"/>
          </a:p>
        </p:txBody>
      </p:sp>
      <p:sp>
        <p:nvSpPr>
          <p:cNvPr id="60" name="Shape 28"/>
          <p:cNvSpPr/>
          <p:nvPr/>
        </p:nvSpPr>
        <p:spPr>
          <a:xfrm>
            <a:off x="13260457" y="10515600"/>
            <a:ext cx="7874984" cy="1968500"/>
          </a:xfrm>
          <a:prstGeom prst="rect">
            <a:avLst/>
          </a:prstGeom>
          <a:noFill/>
          <a:ln/>
        </p:spPr>
        <p:txBody>
          <a:bodyPr/>
          <a:lstStyle/>
          <a:p>
            <a:endParaRPr lang="en-US"/>
          </a:p>
        </p:txBody>
      </p:sp>
      <p:sp>
        <p:nvSpPr>
          <p:cNvPr id="61" name="Text 29"/>
          <p:cNvSpPr/>
          <p:nvPr/>
        </p:nvSpPr>
        <p:spPr>
          <a:xfrm>
            <a:off x="13158845" y="10515600"/>
            <a:ext cx="8078210" cy="1003300"/>
          </a:xfrm>
          <a:prstGeom prst="rect">
            <a:avLst/>
          </a:prstGeom>
          <a:noFill/>
          <a:ln/>
        </p:spPr>
        <p:txBody>
          <a:bodyPr wrap="square" lIns="0" tIns="0" rIns="0" bIns="0" rtlCol="0" anchor="t"/>
          <a:lstStyle/>
          <a:p>
            <a:pPr algn="ctr"/>
            <a:r>
              <a:rPr lang="en-US" sz="4800" dirty="0">
                <a:solidFill>
                  <a:srgbClr val="9EA4B3">
                    <a:alpha val="100000"/>
                  </a:srgbClr>
                </a:solidFill>
                <a:latin typeface="Roboto Mono Medium" pitchFamily="34" charset="0"/>
                <a:ea typeface="Roboto Mono Medium" pitchFamily="34" charset="-122"/>
                <a:cs typeface="Roboto Mono Medium" pitchFamily="34" charset="-120"/>
              </a:rPr>
              <a:t>Insert Title</a:t>
            </a:r>
          </a:p>
        </p:txBody>
      </p:sp>
      <p:sp>
        <p:nvSpPr>
          <p:cNvPr id="62" name="Text 30"/>
          <p:cNvSpPr/>
          <p:nvPr/>
        </p:nvSpPr>
        <p:spPr>
          <a:xfrm>
            <a:off x="13192716" y="11417300"/>
            <a:ext cx="8010468" cy="1202267"/>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a:t>
            </a:r>
          </a:p>
        </p:txBody>
      </p:sp>
      <p:sp>
        <p:nvSpPr>
          <p:cNvPr id="63" name="Shape 31"/>
          <p:cNvSpPr/>
          <p:nvPr/>
        </p:nvSpPr>
        <p:spPr>
          <a:xfrm>
            <a:off x="3251606" y="10515600"/>
            <a:ext cx="7874984" cy="1968500"/>
          </a:xfrm>
          <a:prstGeom prst="rect">
            <a:avLst/>
          </a:prstGeom>
          <a:noFill/>
          <a:ln/>
        </p:spPr>
        <p:txBody>
          <a:bodyPr/>
          <a:lstStyle/>
          <a:p>
            <a:endParaRPr lang="en-US"/>
          </a:p>
        </p:txBody>
      </p:sp>
      <p:sp>
        <p:nvSpPr>
          <p:cNvPr id="64" name="Shape 32"/>
          <p:cNvSpPr/>
          <p:nvPr/>
        </p:nvSpPr>
        <p:spPr>
          <a:xfrm>
            <a:off x="3251606" y="10515600"/>
            <a:ext cx="7874984" cy="1968500"/>
          </a:xfrm>
          <a:prstGeom prst="rect">
            <a:avLst/>
          </a:prstGeom>
          <a:noFill/>
          <a:ln/>
        </p:spPr>
        <p:txBody>
          <a:bodyPr/>
          <a:lstStyle/>
          <a:p>
            <a:endParaRPr lang="en-US"/>
          </a:p>
        </p:txBody>
      </p:sp>
      <p:sp>
        <p:nvSpPr>
          <p:cNvPr id="65" name="Text 33"/>
          <p:cNvSpPr/>
          <p:nvPr/>
        </p:nvSpPr>
        <p:spPr>
          <a:xfrm>
            <a:off x="3149994" y="10515600"/>
            <a:ext cx="8078210" cy="1003300"/>
          </a:xfrm>
          <a:prstGeom prst="rect">
            <a:avLst/>
          </a:prstGeom>
          <a:noFill/>
          <a:ln/>
        </p:spPr>
        <p:txBody>
          <a:bodyPr wrap="square" lIns="0" tIns="0" rIns="0" bIns="0" rtlCol="0" anchor="t"/>
          <a:lstStyle/>
          <a:p>
            <a:pPr algn="ctr"/>
            <a:r>
              <a:rPr lang="en-US" sz="4800" dirty="0">
                <a:solidFill>
                  <a:srgbClr val="9EA4B3">
                    <a:alpha val="100000"/>
                  </a:srgbClr>
                </a:solidFill>
                <a:latin typeface="Roboto Mono Medium" pitchFamily="34" charset="0"/>
                <a:ea typeface="Roboto Mono Medium" pitchFamily="34" charset="-122"/>
                <a:cs typeface="Roboto Mono Medium" pitchFamily="34" charset="-120"/>
              </a:rPr>
              <a:t>Insert Title</a:t>
            </a:r>
          </a:p>
        </p:txBody>
      </p:sp>
      <p:sp>
        <p:nvSpPr>
          <p:cNvPr id="66" name="Text 34"/>
          <p:cNvSpPr/>
          <p:nvPr/>
        </p:nvSpPr>
        <p:spPr>
          <a:xfrm>
            <a:off x="3183865" y="11417300"/>
            <a:ext cx="8010468" cy="1202267"/>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183248" y="3657600"/>
            <a:ext cx="13260457" cy="9105900"/>
          </a:xfrm>
          <a:prstGeom prst="rect">
            <a:avLst/>
          </a:prstGeom>
        </p:spPr>
      </p:pic>
      <p:pic>
        <p:nvPicPr>
          <p:cNvPr id="4" name="Image 2" descr="preencoded.png"/>
          <p:cNvPicPr>
            <a:picLocks noChangeAspect="1"/>
          </p:cNvPicPr>
          <p:nvPr/>
        </p:nvPicPr>
        <p:blipFill>
          <a:blip r:embed="rId4"/>
          <a:stretch>
            <a:fillRect/>
          </a:stretch>
        </p:blipFill>
        <p:spPr>
          <a:xfrm>
            <a:off x="9837175" y="4239865"/>
            <a:ext cx="349073" cy="357584"/>
          </a:xfrm>
          <a:prstGeom prst="rect">
            <a:avLst/>
          </a:prstGeom>
        </p:spPr>
      </p:pic>
      <p:pic>
        <p:nvPicPr>
          <p:cNvPr id="5" name="Image 3" descr="preencoded.png"/>
          <p:cNvPicPr>
            <a:picLocks noChangeAspect="1"/>
          </p:cNvPicPr>
          <p:nvPr/>
        </p:nvPicPr>
        <p:blipFill>
          <a:blip r:embed="rId5"/>
          <a:stretch>
            <a:fillRect/>
          </a:stretch>
        </p:blipFill>
        <p:spPr>
          <a:xfrm>
            <a:off x="10420697" y="4239865"/>
            <a:ext cx="349067" cy="357584"/>
          </a:xfrm>
          <a:prstGeom prst="rect">
            <a:avLst/>
          </a:prstGeom>
        </p:spPr>
      </p:pic>
      <p:pic>
        <p:nvPicPr>
          <p:cNvPr id="6" name="Image 4" descr="preencoded.png"/>
          <p:cNvPicPr>
            <a:picLocks noChangeAspect="1"/>
          </p:cNvPicPr>
          <p:nvPr/>
        </p:nvPicPr>
        <p:blipFill>
          <a:blip r:embed="rId6"/>
          <a:stretch>
            <a:fillRect/>
          </a:stretch>
        </p:blipFill>
        <p:spPr>
          <a:xfrm>
            <a:off x="10987118" y="4239865"/>
            <a:ext cx="349070" cy="357584"/>
          </a:xfrm>
          <a:prstGeom prst="rect">
            <a:avLst/>
          </a:prstGeom>
        </p:spPr>
      </p:pic>
      <p:sp>
        <p:nvSpPr>
          <p:cNvPr id="9" name="Shape 1"/>
          <p:cNvSpPr/>
          <p:nvPr/>
        </p:nvSpPr>
        <p:spPr>
          <a:xfrm>
            <a:off x="16359645" y="6248400"/>
            <a:ext cx="4712289" cy="3937000"/>
          </a:xfrm>
          <a:prstGeom prst="rect">
            <a:avLst/>
          </a:prstGeom>
          <a:noFill/>
          <a:ln/>
        </p:spPr>
        <p:txBody>
          <a:bodyPr/>
          <a:lstStyle/>
          <a:p>
            <a:endParaRPr lang="en-US"/>
          </a:p>
        </p:txBody>
      </p:sp>
      <p:sp>
        <p:nvSpPr>
          <p:cNvPr id="10" name="Shape 2"/>
          <p:cNvSpPr/>
          <p:nvPr/>
        </p:nvSpPr>
        <p:spPr>
          <a:xfrm>
            <a:off x="16359645" y="6248400"/>
            <a:ext cx="4712289" cy="3937000"/>
          </a:xfrm>
          <a:prstGeom prst="rect">
            <a:avLst/>
          </a:prstGeom>
          <a:noFill/>
          <a:ln/>
        </p:spPr>
        <p:txBody>
          <a:bodyPr/>
          <a:lstStyle/>
          <a:p>
            <a:endParaRPr lang="en-US"/>
          </a:p>
        </p:txBody>
      </p:sp>
      <p:sp>
        <p:nvSpPr>
          <p:cNvPr id="11" name="Text 3"/>
          <p:cNvSpPr/>
          <p:nvPr/>
        </p:nvSpPr>
        <p:spPr>
          <a:xfrm>
            <a:off x="16359645" y="6248400"/>
            <a:ext cx="4915514" cy="1803400"/>
          </a:xfrm>
          <a:prstGeom prst="rect">
            <a:avLst/>
          </a:prstGeom>
          <a:noFill/>
          <a:ln/>
        </p:spPr>
        <p:txBody>
          <a:bodyPr wrap="square" lIns="0" tIns="0" rIns="0" bIns="0" rtlCol="0" anchor="t"/>
          <a:lstStyle/>
          <a:p>
            <a:pPr algn="l"/>
            <a:r>
              <a:rPr lang="en-US" sz="4800" dirty="0">
                <a:solidFill>
                  <a:srgbClr val="9ABEE0">
                    <a:alpha val="100000"/>
                  </a:srgbClr>
                </a:solidFill>
                <a:latin typeface="Roboto Mono Medium" pitchFamily="34" charset="0"/>
                <a:ea typeface="Roboto Mono Medium" pitchFamily="34" charset="-122"/>
                <a:cs typeface="Roboto Mono Medium" pitchFamily="34" charset="-120"/>
              </a:rPr>
              <a:t>A web application</a:t>
            </a:r>
            <a:endParaRPr lang="en-US" sz="4800" dirty="0"/>
          </a:p>
        </p:txBody>
      </p:sp>
      <p:sp>
        <p:nvSpPr>
          <p:cNvPr id="12" name="Text 4"/>
          <p:cNvSpPr/>
          <p:nvPr/>
        </p:nvSpPr>
        <p:spPr>
          <a:xfrm>
            <a:off x="16359645" y="8051800"/>
            <a:ext cx="4847773" cy="22690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A web application designed for discovering the world of fantasy</a:t>
            </a:r>
            <a:endParaRPr lang="en-US" sz="3200" dirty="0"/>
          </a:p>
        </p:txBody>
      </p:sp>
      <p:pic>
        <p:nvPicPr>
          <p:cNvPr id="13" name="Image 6" descr="preencoded.png"/>
          <p:cNvPicPr>
            <a:picLocks noChangeAspect="1"/>
          </p:cNvPicPr>
          <p:nvPr/>
        </p:nvPicPr>
        <p:blipFill>
          <a:blip r:embed="rId7"/>
          <a:stretch>
            <a:fillRect/>
          </a:stretch>
        </p:blipFill>
        <p:spPr>
          <a:xfrm>
            <a:off x="2591124" y="4241800"/>
            <a:ext cx="13768521" cy="8166100"/>
          </a:xfrm>
          <a:prstGeom prst="rect">
            <a:avLst/>
          </a:prstGeom>
        </p:spPr>
      </p:pic>
      <p:pic>
        <p:nvPicPr>
          <p:cNvPr id="14" name="Image 7" descr="preencoded.png"/>
          <p:cNvPicPr>
            <a:picLocks noChangeAspect="1"/>
          </p:cNvPicPr>
          <p:nvPr/>
        </p:nvPicPr>
        <p:blipFill>
          <a:blip r:embed="rId8"/>
          <a:stretch>
            <a:fillRect/>
          </a:stretch>
        </p:blipFill>
        <p:spPr>
          <a:xfrm>
            <a:off x="4521765" y="4584700"/>
            <a:ext cx="9894537" cy="6489700"/>
          </a:xfrm>
          <a:prstGeom prst="rect">
            <a:avLst/>
          </a:prstGeom>
        </p:spPr>
      </p:pic>
      <p:sp>
        <p:nvSpPr>
          <p:cNvPr id="15" name="Text 5"/>
          <p:cNvSpPr/>
          <p:nvPr/>
        </p:nvSpPr>
        <p:spPr>
          <a:xfrm>
            <a:off x="4263270" y="1073151"/>
            <a:ext cx="15860635" cy="1670232"/>
          </a:xfrm>
          <a:prstGeom prst="rect">
            <a:avLst/>
          </a:prstGeom>
          <a:noFill/>
          <a:ln/>
        </p:spPr>
        <p:txBody>
          <a:bodyPr wrap="square" lIns="0" tIns="0" rIns="0" bIns="0" rtlCol="0" anchor="t"/>
          <a:lstStyle/>
          <a:p>
            <a:pPr algn="ctr"/>
            <a:r>
              <a:rPr lang="en-US" sz="8000" dirty="0">
                <a:solidFill>
                  <a:srgbClr val="66985B">
                    <a:alpha val="100000"/>
                  </a:srgbClr>
                </a:solidFill>
                <a:latin typeface="Roboto Mono Medium" pitchFamily="34" charset="0"/>
                <a:ea typeface="Roboto Mono Medium" pitchFamily="34" charset="-122"/>
                <a:cs typeface="Roboto Mono Medium" pitchFamily="34" charset="-120"/>
              </a:rPr>
              <a:t>Insert Title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7">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5" name="Text 1"/>
          <p:cNvSpPr/>
          <p:nvPr/>
        </p:nvSpPr>
        <p:spPr>
          <a:xfrm>
            <a:off x="514350" y="10007600"/>
            <a:ext cx="5226768" cy="3031067"/>
          </a:xfrm>
          <a:prstGeom prst="rect">
            <a:avLst/>
          </a:prstGeom>
          <a:noFill/>
          <a:ln/>
        </p:spPr>
        <p:txBody>
          <a:bodyPr wrap="square" lIns="0" tIns="0" rIns="0" bIns="0" rtlCol="0" anchor="t"/>
          <a:lstStyle/>
          <a:p>
            <a:pPr algn="r"/>
            <a:r>
              <a:rPr lang="en-US" sz="8000" dirty="0">
                <a:solidFill>
                  <a:srgbClr val="66985B">
                    <a:alpha val="100000"/>
                  </a:srgbClr>
                </a:solidFill>
                <a:latin typeface="Roboto Mono Medium" pitchFamily="34" charset="0"/>
                <a:ea typeface="Roboto Mono Medium" pitchFamily="34" charset="-122"/>
                <a:cs typeface="Roboto Mono Medium" pitchFamily="34" charset="-120"/>
              </a:rPr>
              <a:t>A Magic Picture</a:t>
            </a:r>
            <a:endParaRPr lang="en-US" sz="80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8">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889000"/>
            <a:ext cx="20220927" cy="11950700"/>
          </a:xfrm>
          <a:prstGeom prst="rect">
            <a:avLst/>
          </a:prstGeom>
        </p:spPr>
      </p:pic>
      <p:pic>
        <p:nvPicPr>
          <p:cNvPr id="4" name="Image 2" descr="preencoded.png"/>
          <p:cNvPicPr>
            <a:picLocks noChangeAspect="1"/>
          </p:cNvPicPr>
          <p:nvPr/>
        </p:nvPicPr>
        <p:blipFill>
          <a:blip r:embed="rId4"/>
          <a:stretch>
            <a:fillRect/>
          </a:stretch>
        </p:blipFill>
        <p:spPr>
          <a:xfrm>
            <a:off x="2873340" y="1600200"/>
            <a:ext cx="725932" cy="725835"/>
          </a:xfrm>
          <a:prstGeom prst="rect">
            <a:avLst/>
          </a:prstGeom>
        </p:spPr>
      </p:pic>
      <p:pic>
        <p:nvPicPr>
          <p:cNvPr id="5" name="Image 3" descr="preencoded.png"/>
          <p:cNvPicPr>
            <a:picLocks noChangeAspect="1"/>
          </p:cNvPicPr>
          <p:nvPr/>
        </p:nvPicPr>
        <p:blipFill>
          <a:blip r:embed="rId5"/>
          <a:stretch>
            <a:fillRect/>
          </a:stretch>
        </p:blipFill>
        <p:spPr>
          <a:xfrm>
            <a:off x="1659641" y="1600200"/>
            <a:ext cx="725932" cy="725835"/>
          </a:xfrm>
          <a:prstGeom prst="rect">
            <a:avLst/>
          </a:prstGeom>
        </p:spPr>
      </p:pic>
      <p:pic>
        <p:nvPicPr>
          <p:cNvPr id="6" name="Image 4" descr="preencoded.png"/>
          <p:cNvPicPr>
            <a:picLocks noChangeAspect="1"/>
          </p:cNvPicPr>
          <p:nvPr/>
        </p:nvPicPr>
        <p:blipFill>
          <a:blip r:embed="rId6"/>
          <a:stretch>
            <a:fillRect/>
          </a:stretch>
        </p:blipFill>
        <p:spPr>
          <a:xfrm>
            <a:off x="482660" y="1600200"/>
            <a:ext cx="725935" cy="725835"/>
          </a:xfrm>
          <a:prstGeom prst="rect">
            <a:avLst/>
          </a:prstGeom>
        </p:spPr>
      </p:pic>
      <p:pic>
        <p:nvPicPr>
          <p:cNvPr id="9" name="Image 6" descr="preencoded.png"/>
          <p:cNvPicPr>
            <a:picLocks noChangeAspect="1"/>
          </p:cNvPicPr>
          <p:nvPr/>
        </p:nvPicPr>
        <p:blipFill>
          <a:blip r:embed="rId7"/>
          <a:stretch>
            <a:fillRect/>
          </a:stretch>
        </p:blipFill>
        <p:spPr>
          <a:xfrm>
            <a:off x="15419727" y="50800"/>
            <a:ext cx="7646356" cy="4597400"/>
          </a:xfrm>
          <a:prstGeom prst="rect">
            <a:avLst/>
          </a:prstGeom>
        </p:spPr>
      </p:pic>
      <p:pic>
        <p:nvPicPr>
          <p:cNvPr id="10" name="Image 7" descr="preencoded.png"/>
          <p:cNvPicPr>
            <a:picLocks noChangeAspect="1"/>
          </p:cNvPicPr>
          <p:nvPr/>
        </p:nvPicPr>
        <p:blipFill>
          <a:blip r:embed="rId8"/>
          <a:stretch>
            <a:fillRect/>
          </a:stretch>
        </p:blipFill>
        <p:spPr>
          <a:xfrm>
            <a:off x="15419727" y="4914900"/>
            <a:ext cx="7646356" cy="8801100"/>
          </a:xfrm>
          <a:prstGeom prst="rect">
            <a:avLst/>
          </a:prstGeom>
        </p:spPr>
      </p:pic>
      <p:sp>
        <p:nvSpPr>
          <p:cNvPr id="11" name="Shape 1"/>
          <p:cNvSpPr/>
          <p:nvPr/>
        </p:nvSpPr>
        <p:spPr>
          <a:xfrm>
            <a:off x="609676" y="2933700"/>
            <a:ext cx="6604826" cy="3835400"/>
          </a:xfrm>
          <a:prstGeom prst="rect">
            <a:avLst/>
          </a:prstGeom>
          <a:noFill/>
          <a:ln/>
        </p:spPr>
        <p:txBody>
          <a:bodyPr/>
          <a:lstStyle/>
          <a:p>
            <a:endParaRPr lang="en-US"/>
          </a:p>
        </p:txBody>
      </p:sp>
      <p:sp>
        <p:nvSpPr>
          <p:cNvPr id="12" name="Shape 2"/>
          <p:cNvSpPr/>
          <p:nvPr/>
        </p:nvSpPr>
        <p:spPr>
          <a:xfrm>
            <a:off x="609676" y="3778250"/>
            <a:ext cx="978022" cy="2146300"/>
          </a:xfrm>
          <a:prstGeom prst="rect">
            <a:avLst/>
          </a:prstGeom>
          <a:noFill/>
          <a:ln/>
        </p:spPr>
        <p:txBody>
          <a:bodyPr/>
          <a:lstStyle/>
          <a:p>
            <a:endParaRPr lang="en-US"/>
          </a:p>
        </p:txBody>
      </p:sp>
      <p:sp>
        <p:nvSpPr>
          <p:cNvPr id="13" name="Text 3"/>
          <p:cNvSpPr/>
          <p:nvPr/>
        </p:nvSpPr>
        <p:spPr>
          <a:xfrm>
            <a:off x="609676" y="3778250"/>
            <a:ext cx="1519957" cy="2688167"/>
          </a:xfrm>
          <a:prstGeom prst="rect">
            <a:avLst/>
          </a:prstGeom>
          <a:noFill/>
          <a:ln/>
        </p:spPr>
        <p:txBody>
          <a:bodyPr wrap="square" lIns="0" tIns="0" rIns="0" bIns="0" rtlCol="0" anchor="t"/>
          <a:lstStyle/>
          <a:p>
            <a:pPr algn="l"/>
            <a:r>
              <a:rPr lang="en-US" sz="12800" dirty="0">
                <a:solidFill>
                  <a:srgbClr val="66985B">
                    <a:alpha val="100000"/>
                  </a:srgbClr>
                </a:solidFill>
                <a:latin typeface="Roboto Mono Medium" pitchFamily="34" charset="0"/>
                <a:ea typeface="Roboto Mono Medium" pitchFamily="34" charset="-122"/>
                <a:cs typeface="Roboto Mono Medium" pitchFamily="34" charset="-120"/>
              </a:rPr>
              <a:t>1</a:t>
            </a:r>
            <a:endParaRPr lang="en-US" sz="12800" dirty="0"/>
          </a:p>
        </p:txBody>
      </p:sp>
      <p:sp>
        <p:nvSpPr>
          <p:cNvPr id="14" name="Shape 4"/>
          <p:cNvSpPr/>
          <p:nvPr/>
        </p:nvSpPr>
        <p:spPr>
          <a:xfrm>
            <a:off x="1790924" y="2933700"/>
            <a:ext cx="5423578" cy="3835400"/>
          </a:xfrm>
          <a:prstGeom prst="rect">
            <a:avLst/>
          </a:prstGeom>
          <a:noFill/>
          <a:ln/>
        </p:spPr>
        <p:txBody>
          <a:bodyPr/>
          <a:lstStyle/>
          <a:p>
            <a:endParaRPr lang="en-US"/>
          </a:p>
        </p:txBody>
      </p:sp>
      <p:sp>
        <p:nvSpPr>
          <p:cNvPr id="15" name="Text 5"/>
          <p:cNvSpPr/>
          <p:nvPr/>
        </p:nvSpPr>
        <p:spPr>
          <a:xfrm>
            <a:off x="1790924" y="3759200"/>
            <a:ext cx="5626803" cy="977900"/>
          </a:xfrm>
          <a:prstGeom prst="rect">
            <a:avLst/>
          </a:prstGeom>
          <a:noFill/>
          <a:ln/>
        </p:spPr>
        <p:txBody>
          <a:bodyPr wrap="square" lIns="0" tIns="0" rIns="0" bIns="0" rtlCol="0" anchor="t"/>
          <a:lstStyle/>
          <a:p>
            <a:pPr algn="l"/>
            <a:r>
              <a:rPr lang="en-US" sz="4800" dirty="0">
                <a:solidFill>
                  <a:srgbClr val="D15D34">
                    <a:alpha val="100000"/>
                  </a:srgbClr>
                </a:solidFill>
                <a:latin typeface="Roboto Mono Medium" pitchFamily="34" charset="0"/>
                <a:ea typeface="Roboto Mono Medium" pitchFamily="34" charset="-122"/>
                <a:cs typeface="Roboto Mono Medium" pitchFamily="34" charset="-120"/>
              </a:rPr>
              <a:t>Insert Title</a:t>
            </a:r>
          </a:p>
        </p:txBody>
      </p:sp>
      <p:sp>
        <p:nvSpPr>
          <p:cNvPr id="16" name="Text 6"/>
          <p:cNvSpPr/>
          <p:nvPr/>
        </p:nvSpPr>
        <p:spPr>
          <a:xfrm>
            <a:off x="1790924" y="4635500"/>
            <a:ext cx="5559061" cy="22690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sp>
        <p:nvSpPr>
          <p:cNvPr id="17" name="Shape 7"/>
          <p:cNvSpPr/>
          <p:nvPr/>
        </p:nvSpPr>
        <p:spPr>
          <a:xfrm>
            <a:off x="609676" y="7353300"/>
            <a:ext cx="6604826" cy="4368800"/>
          </a:xfrm>
          <a:prstGeom prst="rect">
            <a:avLst/>
          </a:prstGeom>
          <a:noFill/>
          <a:ln/>
        </p:spPr>
        <p:txBody>
          <a:bodyPr/>
          <a:lstStyle/>
          <a:p>
            <a:endParaRPr lang="en-US"/>
          </a:p>
        </p:txBody>
      </p:sp>
      <p:sp>
        <p:nvSpPr>
          <p:cNvPr id="18" name="Shape 8"/>
          <p:cNvSpPr/>
          <p:nvPr/>
        </p:nvSpPr>
        <p:spPr>
          <a:xfrm>
            <a:off x="609676" y="8464550"/>
            <a:ext cx="978022" cy="2146300"/>
          </a:xfrm>
          <a:prstGeom prst="rect">
            <a:avLst/>
          </a:prstGeom>
          <a:noFill/>
          <a:ln/>
        </p:spPr>
        <p:txBody>
          <a:bodyPr/>
          <a:lstStyle/>
          <a:p>
            <a:endParaRPr lang="en-US"/>
          </a:p>
        </p:txBody>
      </p:sp>
      <p:sp>
        <p:nvSpPr>
          <p:cNvPr id="19" name="Text 9"/>
          <p:cNvSpPr/>
          <p:nvPr/>
        </p:nvSpPr>
        <p:spPr>
          <a:xfrm>
            <a:off x="609676" y="8464550"/>
            <a:ext cx="1519957" cy="2688167"/>
          </a:xfrm>
          <a:prstGeom prst="rect">
            <a:avLst/>
          </a:prstGeom>
          <a:noFill/>
          <a:ln/>
        </p:spPr>
        <p:txBody>
          <a:bodyPr wrap="square" lIns="0" tIns="0" rIns="0" bIns="0" rtlCol="0" anchor="t"/>
          <a:lstStyle/>
          <a:p>
            <a:pPr algn="l"/>
            <a:r>
              <a:rPr lang="en-US" sz="12800" dirty="0">
                <a:solidFill>
                  <a:srgbClr val="66985B">
                    <a:alpha val="100000"/>
                  </a:srgbClr>
                </a:solidFill>
                <a:latin typeface="Roboto Mono Medium" pitchFamily="34" charset="0"/>
                <a:ea typeface="Roboto Mono Medium" pitchFamily="34" charset="-122"/>
                <a:cs typeface="Roboto Mono Medium" pitchFamily="34" charset="-120"/>
              </a:rPr>
              <a:t>3</a:t>
            </a:r>
            <a:endParaRPr lang="en-US" sz="12800" dirty="0"/>
          </a:p>
        </p:txBody>
      </p:sp>
      <p:sp>
        <p:nvSpPr>
          <p:cNvPr id="20" name="Shape 10"/>
          <p:cNvSpPr/>
          <p:nvPr/>
        </p:nvSpPr>
        <p:spPr>
          <a:xfrm>
            <a:off x="1790924" y="7353300"/>
            <a:ext cx="5423578" cy="4368800"/>
          </a:xfrm>
          <a:prstGeom prst="rect">
            <a:avLst/>
          </a:prstGeom>
          <a:noFill/>
          <a:ln/>
        </p:spPr>
        <p:txBody>
          <a:bodyPr/>
          <a:lstStyle/>
          <a:p>
            <a:endParaRPr lang="en-US"/>
          </a:p>
        </p:txBody>
      </p:sp>
      <p:sp>
        <p:nvSpPr>
          <p:cNvPr id="21" name="Text 11"/>
          <p:cNvSpPr/>
          <p:nvPr/>
        </p:nvSpPr>
        <p:spPr>
          <a:xfrm>
            <a:off x="1790924" y="8178800"/>
            <a:ext cx="5626803" cy="977900"/>
          </a:xfrm>
          <a:prstGeom prst="rect">
            <a:avLst/>
          </a:prstGeom>
          <a:noFill/>
          <a:ln/>
        </p:spPr>
        <p:txBody>
          <a:bodyPr wrap="square" lIns="0" tIns="0" rIns="0" bIns="0" rtlCol="0" anchor="t"/>
          <a:lstStyle/>
          <a:p>
            <a:pPr algn="l"/>
            <a:r>
              <a:rPr lang="en-US" sz="4800" dirty="0">
                <a:solidFill>
                  <a:srgbClr val="D15D34">
                    <a:alpha val="100000"/>
                  </a:srgbClr>
                </a:solidFill>
                <a:latin typeface="Roboto Mono Medium" pitchFamily="34" charset="0"/>
                <a:ea typeface="Roboto Mono Medium" pitchFamily="34" charset="-122"/>
                <a:cs typeface="Roboto Mono Medium" pitchFamily="34" charset="-120"/>
              </a:rPr>
              <a:t>Insert Title</a:t>
            </a:r>
          </a:p>
        </p:txBody>
      </p:sp>
      <p:sp>
        <p:nvSpPr>
          <p:cNvPr id="22" name="Text 12"/>
          <p:cNvSpPr/>
          <p:nvPr/>
        </p:nvSpPr>
        <p:spPr>
          <a:xfrm>
            <a:off x="1790924" y="9055100"/>
            <a:ext cx="5559061" cy="28024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sp>
        <p:nvSpPr>
          <p:cNvPr id="23" name="Shape 13"/>
          <p:cNvSpPr/>
          <p:nvPr/>
        </p:nvSpPr>
        <p:spPr>
          <a:xfrm>
            <a:off x="8116314" y="7353300"/>
            <a:ext cx="6604826" cy="4368800"/>
          </a:xfrm>
          <a:prstGeom prst="rect">
            <a:avLst/>
          </a:prstGeom>
          <a:noFill/>
          <a:ln/>
        </p:spPr>
        <p:txBody>
          <a:bodyPr/>
          <a:lstStyle/>
          <a:p>
            <a:endParaRPr lang="en-US"/>
          </a:p>
        </p:txBody>
      </p:sp>
      <p:sp>
        <p:nvSpPr>
          <p:cNvPr id="24" name="Shape 14"/>
          <p:cNvSpPr/>
          <p:nvPr/>
        </p:nvSpPr>
        <p:spPr>
          <a:xfrm>
            <a:off x="8116314" y="8464550"/>
            <a:ext cx="978022" cy="2146300"/>
          </a:xfrm>
          <a:prstGeom prst="rect">
            <a:avLst/>
          </a:prstGeom>
          <a:noFill/>
          <a:ln/>
        </p:spPr>
        <p:txBody>
          <a:bodyPr/>
          <a:lstStyle/>
          <a:p>
            <a:endParaRPr lang="en-US"/>
          </a:p>
        </p:txBody>
      </p:sp>
      <p:sp>
        <p:nvSpPr>
          <p:cNvPr id="25" name="Text 15"/>
          <p:cNvSpPr/>
          <p:nvPr/>
        </p:nvSpPr>
        <p:spPr>
          <a:xfrm>
            <a:off x="8116314" y="8464550"/>
            <a:ext cx="1519957" cy="2688167"/>
          </a:xfrm>
          <a:prstGeom prst="rect">
            <a:avLst/>
          </a:prstGeom>
          <a:noFill/>
          <a:ln/>
        </p:spPr>
        <p:txBody>
          <a:bodyPr wrap="square" lIns="0" tIns="0" rIns="0" bIns="0" rtlCol="0" anchor="t"/>
          <a:lstStyle/>
          <a:p>
            <a:pPr algn="l"/>
            <a:r>
              <a:rPr lang="en-US" sz="12800" dirty="0">
                <a:solidFill>
                  <a:srgbClr val="66985B">
                    <a:alpha val="100000"/>
                  </a:srgbClr>
                </a:solidFill>
                <a:latin typeface="Roboto Mono Medium" pitchFamily="34" charset="0"/>
                <a:ea typeface="Roboto Mono Medium" pitchFamily="34" charset="-122"/>
                <a:cs typeface="Roboto Mono Medium" pitchFamily="34" charset="-120"/>
              </a:rPr>
              <a:t>4</a:t>
            </a:r>
            <a:endParaRPr lang="en-US" sz="12800" dirty="0"/>
          </a:p>
        </p:txBody>
      </p:sp>
      <p:sp>
        <p:nvSpPr>
          <p:cNvPr id="26" name="Shape 16"/>
          <p:cNvSpPr/>
          <p:nvPr/>
        </p:nvSpPr>
        <p:spPr>
          <a:xfrm>
            <a:off x="9297562" y="7353300"/>
            <a:ext cx="5423578" cy="4368800"/>
          </a:xfrm>
          <a:prstGeom prst="rect">
            <a:avLst/>
          </a:prstGeom>
          <a:noFill/>
          <a:ln/>
        </p:spPr>
        <p:txBody>
          <a:bodyPr/>
          <a:lstStyle/>
          <a:p>
            <a:endParaRPr lang="en-US"/>
          </a:p>
        </p:txBody>
      </p:sp>
      <p:sp>
        <p:nvSpPr>
          <p:cNvPr id="27" name="Text 17"/>
          <p:cNvSpPr/>
          <p:nvPr/>
        </p:nvSpPr>
        <p:spPr>
          <a:xfrm>
            <a:off x="9297562" y="8178800"/>
            <a:ext cx="5626803" cy="977900"/>
          </a:xfrm>
          <a:prstGeom prst="rect">
            <a:avLst/>
          </a:prstGeom>
          <a:noFill/>
          <a:ln/>
        </p:spPr>
        <p:txBody>
          <a:bodyPr wrap="square" lIns="0" tIns="0" rIns="0" bIns="0" rtlCol="0" anchor="t"/>
          <a:lstStyle/>
          <a:p>
            <a:pPr algn="l"/>
            <a:r>
              <a:rPr lang="en-US" sz="4800" dirty="0">
                <a:solidFill>
                  <a:srgbClr val="D15D34">
                    <a:alpha val="100000"/>
                  </a:srgbClr>
                </a:solidFill>
                <a:latin typeface="Roboto Mono Medium" pitchFamily="34" charset="0"/>
                <a:ea typeface="Roboto Mono Medium" pitchFamily="34" charset="-122"/>
                <a:cs typeface="Roboto Mono Medium" pitchFamily="34" charset="-120"/>
              </a:rPr>
              <a:t>Insert Title</a:t>
            </a:r>
          </a:p>
        </p:txBody>
      </p:sp>
      <p:sp>
        <p:nvSpPr>
          <p:cNvPr id="28" name="Text 18"/>
          <p:cNvSpPr/>
          <p:nvPr/>
        </p:nvSpPr>
        <p:spPr>
          <a:xfrm>
            <a:off x="9297562" y="9055100"/>
            <a:ext cx="5559061" cy="28024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sp>
        <p:nvSpPr>
          <p:cNvPr id="29" name="Shape 19"/>
          <p:cNvSpPr/>
          <p:nvPr/>
        </p:nvSpPr>
        <p:spPr>
          <a:xfrm>
            <a:off x="8116314" y="2933700"/>
            <a:ext cx="6604826" cy="3835400"/>
          </a:xfrm>
          <a:prstGeom prst="rect">
            <a:avLst/>
          </a:prstGeom>
          <a:noFill/>
          <a:ln/>
        </p:spPr>
        <p:txBody>
          <a:bodyPr/>
          <a:lstStyle/>
          <a:p>
            <a:endParaRPr lang="en-US"/>
          </a:p>
        </p:txBody>
      </p:sp>
      <p:sp>
        <p:nvSpPr>
          <p:cNvPr id="30" name="Shape 20"/>
          <p:cNvSpPr/>
          <p:nvPr/>
        </p:nvSpPr>
        <p:spPr>
          <a:xfrm>
            <a:off x="8116314" y="3778250"/>
            <a:ext cx="978022" cy="2146300"/>
          </a:xfrm>
          <a:prstGeom prst="rect">
            <a:avLst/>
          </a:prstGeom>
          <a:noFill/>
          <a:ln/>
        </p:spPr>
        <p:txBody>
          <a:bodyPr/>
          <a:lstStyle/>
          <a:p>
            <a:endParaRPr lang="en-US"/>
          </a:p>
        </p:txBody>
      </p:sp>
      <p:sp>
        <p:nvSpPr>
          <p:cNvPr id="31" name="Text 21"/>
          <p:cNvSpPr/>
          <p:nvPr/>
        </p:nvSpPr>
        <p:spPr>
          <a:xfrm>
            <a:off x="8116314" y="3778250"/>
            <a:ext cx="1519957" cy="2688167"/>
          </a:xfrm>
          <a:prstGeom prst="rect">
            <a:avLst/>
          </a:prstGeom>
          <a:noFill/>
          <a:ln/>
        </p:spPr>
        <p:txBody>
          <a:bodyPr wrap="square" lIns="0" tIns="0" rIns="0" bIns="0" rtlCol="0" anchor="t"/>
          <a:lstStyle/>
          <a:p>
            <a:pPr algn="l"/>
            <a:r>
              <a:rPr lang="en-US" sz="12800" dirty="0">
                <a:solidFill>
                  <a:srgbClr val="66985B">
                    <a:alpha val="100000"/>
                  </a:srgbClr>
                </a:solidFill>
                <a:latin typeface="Roboto Mono Medium" pitchFamily="34" charset="0"/>
                <a:ea typeface="Roboto Mono Medium" pitchFamily="34" charset="-122"/>
                <a:cs typeface="Roboto Mono Medium" pitchFamily="34" charset="-120"/>
              </a:rPr>
              <a:t>2</a:t>
            </a:r>
            <a:endParaRPr lang="en-US" sz="12800" dirty="0"/>
          </a:p>
        </p:txBody>
      </p:sp>
      <p:sp>
        <p:nvSpPr>
          <p:cNvPr id="32" name="Shape 22"/>
          <p:cNvSpPr/>
          <p:nvPr/>
        </p:nvSpPr>
        <p:spPr>
          <a:xfrm>
            <a:off x="9297562" y="2933700"/>
            <a:ext cx="5423578" cy="3835400"/>
          </a:xfrm>
          <a:prstGeom prst="rect">
            <a:avLst/>
          </a:prstGeom>
          <a:noFill/>
          <a:ln/>
        </p:spPr>
        <p:txBody>
          <a:bodyPr/>
          <a:lstStyle/>
          <a:p>
            <a:endParaRPr lang="en-US"/>
          </a:p>
        </p:txBody>
      </p:sp>
      <p:sp>
        <p:nvSpPr>
          <p:cNvPr id="33" name="Text 23"/>
          <p:cNvSpPr/>
          <p:nvPr/>
        </p:nvSpPr>
        <p:spPr>
          <a:xfrm>
            <a:off x="9297562" y="3759200"/>
            <a:ext cx="5626803" cy="977900"/>
          </a:xfrm>
          <a:prstGeom prst="rect">
            <a:avLst/>
          </a:prstGeom>
          <a:noFill/>
          <a:ln/>
        </p:spPr>
        <p:txBody>
          <a:bodyPr wrap="square" lIns="0" tIns="0" rIns="0" bIns="0" rtlCol="0" anchor="t"/>
          <a:lstStyle/>
          <a:p>
            <a:pPr algn="l"/>
            <a:r>
              <a:rPr lang="en-US" sz="4800" dirty="0">
                <a:solidFill>
                  <a:srgbClr val="D15D34">
                    <a:alpha val="100000"/>
                  </a:srgbClr>
                </a:solidFill>
                <a:latin typeface="Roboto Mono Medium" pitchFamily="34" charset="0"/>
                <a:ea typeface="Roboto Mono Medium" pitchFamily="34" charset="-122"/>
                <a:cs typeface="Roboto Mono Medium" pitchFamily="34" charset="-120"/>
              </a:rPr>
              <a:t>Insert Title</a:t>
            </a:r>
          </a:p>
        </p:txBody>
      </p:sp>
      <p:sp>
        <p:nvSpPr>
          <p:cNvPr id="34" name="Text 24"/>
          <p:cNvSpPr/>
          <p:nvPr/>
        </p:nvSpPr>
        <p:spPr>
          <a:xfrm>
            <a:off x="9297562" y="4635500"/>
            <a:ext cx="5559061" cy="22690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name="Slide 20">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044956" y="889000"/>
            <a:ext cx="20309838" cy="11950700"/>
          </a:xfrm>
          <a:prstGeom prst="rect">
            <a:avLst/>
          </a:prstGeom>
        </p:spPr>
      </p:pic>
      <p:pic>
        <p:nvPicPr>
          <p:cNvPr id="4" name="Image 2" descr="preencoded.png"/>
          <p:cNvPicPr>
            <a:picLocks noChangeAspect="1"/>
          </p:cNvPicPr>
          <p:nvPr/>
        </p:nvPicPr>
        <p:blipFill>
          <a:blip r:embed="rId4"/>
          <a:stretch>
            <a:fillRect/>
          </a:stretch>
        </p:blipFill>
        <p:spPr>
          <a:xfrm>
            <a:off x="5007207" y="1600200"/>
            <a:ext cx="725932" cy="725835"/>
          </a:xfrm>
          <a:prstGeom prst="rect">
            <a:avLst/>
          </a:prstGeom>
        </p:spPr>
      </p:pic>
      <p:pic>
        <p:nvPicPr>
          <p:cNvPr id="5" name="Image 3" descr="preencoded.png"/>
          <p:cNvPicPr>
            <a:picLocks noChangeAspect="1"/>
          </p:cNvPicPr>
          <p:nvPr/>
        </p:nvPicPr>
        <p:blipFill>
          <a:blip r:embed="rId5"/>
          <a:stretch>
            <a:fillRect/>
          </a:stretch>
        </p:blipFill>
        <p:spPr>
          <a:xfrm>
            <a:off x="3793508" y="1600200"/>
            <a:ext cx="725932" cy="725835"/>
          </a:xfrm>
          <a:prstGeom prst="rect">
            <a:avLst/>
          </a:prstGeom>
        </p:spPr>
      </p:pic>
      <p:pic>
        <p:nvPicPr>
          <p:cNvPr id="6" name="Image 4" descr="preencoded.png"/>
          <p:cNvPicPr>
            <a:picLocks noChangeAspect="1"/>
          </p:cNvPicPr>
          <p:nvPr/>
        </p:nvPicPr>
        <p:blipFill>
          <a:blip r:embed="rId6"/>
          <a:stretch>
            <a:fillRect/>
          </a:stretch>
        </p:blipFill>
        <p:spPr>
          <a:xfrm>
            <a:off x="2616527" y="1600200"/>
            <a:ext cx="725935" cy="725835"/>
          </a:xfrm>
          <a:prstGeom prst="rect">
            <a:avLst/>
          </a:prstGeom>
        </p:spPr>
      </p:pic>
      <p:sp>
        <p:nvSpPr>
          <p:cNvPr id="9" name="Text 1"/>
          <p:cNvSpPr/>
          <p:nvPr/>
        </p:nvSpPr>
        <p:spPr>
          <a:xfrm>
            <a:off x="9267925" y="1295400"/>
            <a:ext cx="5851198" cy="1684867"/>
          </a:xfrm>
          <a:prstGeom prst="rect">
            <a:avLst/>
          </a:prstGeom>
          <a:noFill/>
          <a:ln/>
        </p:spPr>
        <p:txBody>
          <a:bodyPr wrap="square" lIns="0" tIns="0" rIns="0" bIns="0" rtlCol="0" anchor="t"/>
          <a:lstStyle/>
          <a:p>
            <a:pPr algn="ctr"/>
            <a:r>
              <a:rPr lang="en-US" sz="8000" dirty="0">
                <a:solidFill>
                  <a:srgbClr val="66985B">
                    <a:alpha val="100000"/>
                  </a:srgbClr>
                </a:solidFill>
                <a:latin typeface="Roboto Mono Medium" pitchFamily="34" charset="0"/>
                <a:ea typeface="Roboto Mono Medium" pitchFamily="34" charset="-122"/>
                <a:cs typeface="Roboto Mono Medium" pitchFamily="34" charset="-120"/>
              </a:rPr>
              <a:t>Our Team</a:t>
            </a:r>
            <a:endParaRPr lang="en-US" sz="8000" dirty="0"/>
          </a:p>
        </p:txBody>
      </p:sp>
      <p:sp>
        <p:nvSpPr>
          <p:cNvPr id="10" name="Shape 2"/>
          <p:cNvSpPr/>
          <p:nvPr/>
        </p:nvSpPr>
        <p:spPr>
          <a:xfrm>
            <a:off x="3340518" y="3771900"/>
            <a:ext cx="5791924" cy="3073400"/>
          </a:xfrm>
          <a:prstGeom prst="rect">
            <a:avLst/>
          </a:prstGeom>
          <a:noFill/>
          <a:ln/>
        </p:spPr>
        <p:txBody>
          <a:bodyPr/>
          <a:lstStyle/>
          <a:p>
            <a:endParaRPr lang="en-US"/>
          </a:p>
        </p:txBody>
      </p:sp>
      <p:pic>
        <p:nvPicPr>
          <p:cNvPr id="11" name="Image 6" descr="preencoded.png"/>
          <p:cNvPicPr>
            <a:picLocks noChangeAspect="1"/>
          </p:cNvPicPr>
          <p:nvPr/>
        </p:nvPicPr>
        <p:blipFill>
          <a:blip r:embed="rId7"/>
          <a:stretch>
            <a:fillRect/>
          </a:stretch>
        </p:blipFill>
        <p:spPr>
          <a:xfrm>
            <a:off x="3340518" y="3771900"/>
            <a:ext cx="3048381" cy="3073400"/>
          </a:xfrm>
          <a:prstGeom prst="rect">
            <a:avLst/>
          </a:prstGeom>
        </p:spPr>
      </p:pic>
      <p:sp>
        <p:nvSpPr>
          <p:cNvPr id="12" name="Shape 3"/>
          <p:cNvSpPr/>
          <p:nvPr/>
        </p:nvSpPr>
        <p:spPr>
          <a:xfrm>
            <a:off x="6693737" y="4565650"/>
            <a:ext cx="2438705" cy="1485900"/>
          </a:xfrm>
          <a:prstGeom prst="rect">
            <a:avLst/>
          </a:prstGeom>
          <a:noFill/>
          <a:ln/>
        </p:spPr>
        <p:txBody>
          <a:bodyPr/>
          <a:lstStyle/>
          <a:p>
            <a:endParaRPr lang="en-US"/>
          </a:p>
        </p:txBody>
      </p:sp>
      <p:sp>
        <p:nvSpPr>
          <p:cNvPr id="13" name="Shape 4"/>
          <p:cNvSpPr/>
          <p:nvPr/>
        </p:nvSpPr>
        <p:spPr>
          <a:xfrm>
            <a:off x="6693737" y="4565650"/>
            <a:ext cx="2438705" cy="1485900"/>
          </a:xfrm>
          <a:prstGeom prst="rect">
            <a:avLst/>
          </a:prstGeom>
          <a:noFill/>
          <a:ln/>
        </p:spPr>
        <p:txBody>
          <a:bodyPr/>
          <a:lstStyle/>
          <a:p>
            <a:endParaRPr lang="en-US"/>
          </a:p>
        </p:txBody>
      </p:sp>
      <p:sp>
        <p:nvSpPr>
          <p:cNvPr id="14" name="Shape 5"/>
          <p:cNvSpPr/>
          <p:nvPr/>
        </p:nvSpPr>
        <p:spPr>
          <a:xfrm>
            <a:off x="6693737" y="4565650"/>
            <a:ext cx="2438705" cy="1485900"/>
          </a:xfrm>
          <a:prstGeom prst="rect">
            <a:avLst/>
          </a:prstGeom>
          <a:noFill/>
          <a:ln/>
        </p:spPr>
        <p:txBody>
          <a:bodyPr/>
          <a:lstStyle/>
          <a:p>
            <a:endParaRPr lang="en-US"/>
          </a:p>
        </p:txBody>
      </p:sp>
      <p:sp>
        <p:nvSpPr>
          <p:cNvPr id="15" name="Text 6"/>
          <p:cNvSpPr/>
          <p:nvPr/>
        </p:nvSpPr>
        <p:spPr>
          <a:xfrm>
            <a:off x="6693737" y="4565650"/>
            <a:ext cx="2768946" cy="1003300"/>
          </a:xfrm>
          <a:prstGeom prst="rect">
            <a:avLst/>
          </a:prstGeom>
          <a:noFill/>
          <a:ln/>
        </p:spPr>
        <p:txBody>
          <a:bodyPr wrap="square" lIns="0" tIns="0" rIns="0" bIns="0" rtlCol="0" anchor="t"/>
          <a:lstStyle/>
          <a:p>
            <a:pPr algn="l"/>
            <a:r>
              <a:rPr lang="en-US" sz="4800" dirty="0">
                <a:solidFill>
                  <a:srgbClr val="9ABEE0">
                    <a:alpha val="100000"/>
                  </a:srgbClr>
                </a:solidFill>
                <a:latin typeface="Roboto Mono Medium" pitchFamily="34" charset="0"/>
                <a:ea typeface="Roboto Mono Medium" pitchFamily="34" charset="-122"/>
                <a:cs typeface="Roboto Mono Medium" pitchFamily="34" charset="-120"/>
              </a:rPr>
              <a:t>Eldruin</a:t>
            </a:r>
            <a:endParaRPr lang="en-US" sz="4800" dirty="0"/>
          </a:p>
        </p:txBody>
      </p:sp>
      <p:sp>
        <p:nvSpPr>
          <p:cNvPr id="16" name="Text 7"/>
          <p:cNvSpPr/>
          <p:nvPr/>
        </p:nvSpPr>
        <p:spPr>
          <a:xfrm>
            <a:off x="6693737" y="5518150"/>
            <a:ext cx="3310880" cy="6688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The Fire Mage</a:t>
            </a:r>
            <a:endParaRPr lang="en-US" sz="3200" dirty="0"/>
          </a:p>
        </p:txBody>
      </p:sp>
      <p:sp>
        <p:nvSpPr>
          <p:cNvPr id="17" name="Shape 8"/>
          <p:cNvSpPr/>
          <p:nvPr/>
        </p:nvSpPr>
        <p:spPr>
          <a:xfrm>
            <a:off x="12663483" y="8648700"/>
            <a:ext cx="5791924" cy="3073400"/>
          </a:xfrm>
          <a:prstGeom prst="rect">
            <a:avLst/>
          </a:prstGeom>
          <a:noFill/>
          <a:ln/>
        </p:spPr>
        <p:txBody>
          <a:bodyPr/>
          <a:lstStyle/>
          <a:p>
            <a:endParaRPr lang="en-US"/>
          </a:p>
        </p:txBody>
      </p:sp>
      <p:pic>
        <p:nvPicPr>
          <p:cNvPr id="18" name="Image 7" descr="preencoded.png"/>
          <p:cNvPicPr>
            <a:picLocks noChangeAspect="1"/>
          </p:cNvPicPr>
          <p:nvPr/>
        </p:nvPicPr>
        <p:blipFill>
          <a:blip r:embed="rId8"/>
          <a:stretch>
            <a:fillRect/>
          </a:stretch>
        </p:blipFill>
        <p:spPr>
          <a:xfrm>
            <a:off x="12663483" y="8648700"/>
            <a:ext cx="3048381" cy="3073400"/>
          </a:xfrm>
          <a:prstGeom prst="rect">
            <a:avLst/>
          </a:prstGeom>
        </p:spPr>
      </p:pic>
      <p:sp>
        <p:nvSpPr>
          <p:cNvPr id="19" name="Shape 9"/>
          <p:cNvSpPr/>
          <p:nvPr/>
        </p:nvSpPr>
        <p:spPr>
          <a:xfrm>
            <a:off x="16016702" y="9442450"/>
            <a:ext cx="2438705" cy="1485900"/>
          </a:xfrm>
          <a:prstGeom prst="rect">
            <a:avLst/>
          </a:prstGeom>
          <a:noFill/>
          <a:ln/>
        </p:spPr>
        <p:txBody>
          <a:bodyPr/>
          <a:lstStyle/>
          <a:p>
            <a:endParaRPr lang="en-US"/>
          </a:p>
        </p:txBody>
      </p:sp>
      <p:sp>
        <p:nvSpPr>
          <p:cNvPr id="20" name="Shape 10"/>
          <p:cNvSpPr/>
          <p:nvPr/>
        </p:nvSpPr>
        <p:spPr>
          <a:xfrm>
            <a:off x="16016702" y="9442450"/>
            <a:ext cx="2438705" cy="1485900"/>
          </a:xfrm>
          <a:prstGeom prst="rect">
            <a:avLst/>
          </a:prstGeom>
          <a:noFill/>
          <a:ln/>
        </p:spPr>
        <p:txBody>
          <a:bodyPr/>
          <a:lstStyle/>
          <a:p>
            <a:endParaRPr lang="en-US"/>
          </a:p>
        </p:txBody>
      </p:sp>
      <p:sp>
        <p:nvSpPr>
          <p:cNvPr id="21" name="Shape 11"/>
          <p:cNvSpPr/>
          <p:nvPr/>
        </p:nvSpPr>
        <p:spPr>
          <a:xfrm>
            <a:off x="16016702" y="9442450"/>
            <a:ext cx="2438705" cy="1485900"/>
          </a:xfrm>
          <a:prstGeom prst="rect">
            <a:avLst/>
          </a:prstGeom>
          <a:noFill/>
          <a:ln/>
        </p:spPr>
        <p:txBody>
          <a:bodyPr/>
          <a:lstStyle/>
          <a:p>
            <a:endParaRPr lang="en-US"/>
          </a:p>
        </p:txBody>
      </p:sp>
      <p:sp>
        <p:nvSpPr>
          <p:cNvPr id="22" name="Text 12"/>
          <p:cNvSpPr/>
          <p:nvPr/>
        </p:nvSpPr>
        <p:spPr>
          <a:xfrm>
            <a:off x="16016702" y="9442450"/>
            <a:ext cx="2768946" cy="1003300"/>
          </a:xfrm>
          <a:prstGeom prst="rect">
            <a:avLst/>
          </a:prstGeom>
          <a:noFill/>
          <a:ln/>
        </p:spPr>
        <p:txBody>
          <a:bodyPr wrap="square" lIns="0" tIns="0" rIns="0" bIns="0" rtlCol="0" anchor="t"/>
          <a:lstStyle/>
          <a:p>
            <a:pPr algn="l"/>
            <a:r>
              <a:rPr lang="en-US" sz="4800" dirty="0">
                <a:solidFill>
                  <a:srgbClr val="9ABEE0">
                    <a:alpha val="100000"/>
                  </a:srgbClr>
                </a:solidFill>
                <a:latin typeface="Roboto Mono Medium" pitchFamily="34" charset="0"/>
                <a:ea typeface="Roboto Mono Medium" pitchFamily="34" charset="-122"/>
                <a:cs typeface="Roboto Mono Medium" pitchFamily="34" charset="-120"/>
              </a:rPr>
              <a:t>Eldruin</a:t>
            </a:r>
            <a:endParaRPr lang="en-US" sz="4800" dirty="0"/>
          </a:p>
        </p:txBody>
      </p:sp>
      <p:sp>
        <p:nvSpPr>
          <p:cNvPr id="23" name="Text 13"/>
          <p:cNvSpPr/>
          <p:nvPr/>
        </p:nvSpPr>
        <p:spPr>
          <a:xfrm>
            <a:off x="16016702" y="10394950"/>
            <a:ext cx="3310880" cy="6688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The Fire Mage</a:t>
            </a:r>
            <a:endParaRPr lang="en-US" sz="3200" dirty="0"/>
          </a:p>
        </p:txBody>
      </p:sp>
      <p:sp>
        <p:nvSpPr>
          <p:cNvPr id="24" name="Shape 14"/>
          <p:cNvSpPr/>
          <p:nvPr/>
        </p:nvSpPr>
        <p:spPr>
          <a:xfrm>
            <a:off x="3340518" y="8648700"/>
            <a:ext cx="5791924" cy="3073400"/>
          </a:xfrm>
          <a:prstGeom prst="rect">
            <a:avLst/>
          </a:prstGeom>
          <a:noFill/>
          <a:ln/>
        </p:spPr>
        <p:txBody>
          <a:bodyPr/>
          <a:lstStyle/>
          <a:p>
            <a:endParaRPr lang="en-US"/>
          </a:p>
        </p:txBody>
      </p:sp>
      <p:pic>
        <p:nvPicPr>
          <p:cNvPr id="25" name="Image 8" descr="preencoded.png"/>
          <p:cNvPicPr>
            <a:picLocks noChangeAspect="1"/>
          </p:cNvPicPr>
          <p:nvPr/>
        </p:nvPicPr>
        <p:blipFill>
          <a:blip r:embed="rId9"/>
          <a:stretch>
            <a:fillRect/>
          </a:stretch>
        </p:blipFill>
        <p:spPr>
          <a:xfrm>
            <a:off x="3340518" y="8648700"/>
            <a:ext cx="3048381" cy="3073400"/>
          </a:xfrm>
          <a:prstGeom prst="rect">
            <a:avLst/>
          </a:prstGeom>
        </p:spPr>
      </p:pic>
      <p:sp>
        <p:nvSpPr>
          <p:cNvPr id="26" name="Shape 15"/>
          <p:cNvSpPr/>
          <p:nvPr/>
        </p:nvSpPr>
        <p:spPr>
          <a:xfrm>
            <a:off x="6693737" y="9442450"/>
            <a:ext cx="2438705" cy="1485900"/>
          </a:xfrm>
          <a:prstGeom prst="rect">
            <a:avLst/>
          </a:prstGeom>
          <a:noFill/>
          <a:ln/>
        </p:spPr>
        <p:txBody>
          <a:bodyPr/>
          <a:lstStyle/>
          <a:p>
            <a:endParaRPr lang="en-US"/>
          </a:p>
        </p:txBody>
      </p:sp>
      <p:sp>
        <p:nvSpPr>
          <p:cNvPr id="27" name="Shape 16"/>
          <p:cNvSpPr/>
          <p:nvPr/>
        </p:nvSpPr>
        <p:spPr>
          <a:xfrm>
            <a:off x="6693737" y="9442450"/>
            <a:ext cx="2438705" cy="1485900"/>
          </a:xfrm>
          <a:prstGeom prst="rect">
            <a:avLst/>
          </a:prstGeom>
          <a:noFill/>
          <a:ln/>
        </p:spPr>
        <p:txBody>
          <a:bodyPr/>
          <a:lstStyle/>
          <a:p>
            <a:endParaRPr lang="en-US"/>
          </a:p>
        </p:txBody>
      </p:sp>
      <p:sp>
        <p:nvSpPr>
          <p:cNvPr id="28" name="Shape 17"/>
          <p:cNvSpPr/>
          <p:nvPr/>
        </p:nvSpPr>
        <p:spPr>
          <a:xfrm>
            <a:off x="6693737" y="9442450"/>
            <a:ext cx="2438705" cy="1485900"/>
          </a:xfrm>
          <a:prstGeom prst="rect">
            <a:avLst/>
          </a:prstGeom>
          <a:noFill/>
          <a:ln/>
        </p:spPr>
        <p:txBody>
          <a:bodyPr/>
          <a:lstStyle/>
          <a:p>
            <a:endParaRPr lang="en-US"/>
          </a:p>
        </p:txBody>
      </p:sp>
      <p:sp>
        <p:nvSpPr>
          <p:cNvPr id="29" name="Text 18"/>
          <p:cNvSpPr/>
          <p:nvPr/>
        </p:nvSpPr>
        <p:spPr>
          <a:xfrm>
            <a:off x="6693737" y="9442450"/>
            <a:ext cx="4242330" cy="1003300"/>
          </a:xfrm>
          <a:prstGeom prst="rect">
            <a:avLst/>
          </a:prstGeom>
          <a:noFill/>
          <a:ln/>
        </p:spPr>
        <p:txBody>
          <a:bodyPr wrap="square" lIns="0" tIns="0" rIns="0" bIns="0" rtlCol="0" anchor="t"/>
          <a:lstStyle/>
          <a:p>
            <a:pPr algn="l"/>
            <a:r>
              <a:rPr lang="en-US" sz="4800" dirty="0">
                <a:solidFill>
                  <a:srgbClr val="DAE57F">
                    <a:alpha val="100000"/>
                  </a:srgbClr>
                </a:solidFill>
                <a:latin typeface="Roboto Mono Medium" pitchFamily="34" charset="0"/>
                <a:ea typeface="Roboto Mono Medium" pitchFamily="34" charset="-122"/>
                <a:cs typeface="Roboto Mono Medium" pitchFamily="34" charset="-120"/>
              </a:rPr>
              <a:t>Elementalen</a:t>
            </a:r>
            <a:endParaRPr lang="en-US" sz="4800" dirty="0"/>
          </a:p>
        </p:txBody>
      </p:sp>
      <p:sp>
        <p:nvSpPr>
          <p:cNvPr id="30" name="Text 19"/>
          <p:cNvSpPr/>
          <p:nvPr/>
        </p:nvSpPr>
        <p:spPr>
          <a:xfrm>
            <a:off x="6693737" y="10394950"/>
            <a:ext cx="3069550" cy="6688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The Guardian</a:t>
            </a:r>
            <a:endParaRPr lang="en-US" sz="3200" dirty="0"/>
          </a:p>
        </p:txBody>
      </p:sp>
      <p:sp>
        <p:nvSpPr>
          <p:cNvPr id="31" name="Shape 20"/>
          <p:cNvSpPr/>
          <p:nvPr/>
        </p:nvSpPr>
        <p:spPr>
          <a:xfrm>
            <a:off x="12663483" y="3771900"/>
            <a:ext cx="5791924" cy="3073400"/>
          </a:xfrm>
          <a:prstGeom prst="rect">
            <a:avLst/>
          </a:prstGeom>
          <a:noFill/>
          <a:ln/>
        </p:spPr>
        <p:txBody>
          <a:bodyPr/>
          <a:lstStyle/>
          <a:p>
            <a:endParaRPr lang="en-US"/>
          </a:p>
        </p:txBody>
      </p:sp>
      <p:pic>
        <p:nvPicPr>
          <p:cNvPr id="32" name="Image 9" descr="preencoded.png"/>
          <p:cNvPicPr>
            <a:picLocks noChangeAspect="1"/>
          </p:cNvPicPr>
          <p:nvPr/>
        </p:nvPicPr>
        <p:blipFill>
          <a:blip r:embed="rId10"/>
          <a:stretch>
            <a:fillRect/>
          </a:stretch>
        </p:blipFill>
        <p:spPr>
          <a:xfrm>
            <a:off x="12663483" y="3771900"/>
            <a:ext cx="3048381" cy="3073400"/>
          </a:xfrm>
          <a:prstGeom prst="rect">
            <a:avLst/>
          </a:prstGeom>
        </p:spPr>
      </p:pic>
      <p:sp>
        <p:nvSpPr>
          <p:cNvPr id="33" name="Shape 21"/>
          <p:cNvSpPr/>
          <p:nvPr/>
        </p:nvSpPr>
        <p:spPr>
          <a:xfrm>
            <a:off x="16016702" y="4565650"/>
            <a:ext cx="2438705" cy="1485900"/>
          </a:xfrm>
          <a:prstGeom prst="rect">
            <a:avLst/>
          </a:prstGeom>
          <a:noFill/>
          <a:ln/>
        </p:spPr>
        <p:txBody>
          <a:bodyPr/>
          <a:lstStyle/>
          <a:p>
            <a:endParaRPr lang="en-US"/>
          </a:p>
        </p:txBody>
      </p:sp>
      <p:sp>
        <p:nvSpPr>
          <p:cNvPr id="34" name="Shape 22"/>
          <p:cNvSpPr/>
          <p:nvPr/>
        </p:nvSpPr>
        <p:spPr>
          <a:xfrm>
            <a:off x="16016702" y="4565650"/>
            <a:ext cx="2438705" cy="1485900"/>
          </a:xfrm>
          <a:prstGeom prst="rect">
            <a:avLst/>
          </a:prstGeom>
          <a:noFill/>
          <a:ln/>
        </p:spPr>
        <p:txBody>
          <a:bodyPr/>
          <a:lstStyle/>
          <a:p>
            <a:endParaRPr lang="en-US"/>
          </a:p>
        </p:txBody>
      </p:sp>
      <p:sp>
        <p:nvSpPr>
          <p:cNvPr id="35" name="Shape 23"/>
          <p:cNvSpPr/>
          <p:nvPr/>
        </p:nvSpPr>
        <p:spPr>
          <a:xfrm>
            <a:off x="16016702" y="4565650"/>
            <a:ext cx="2438705" cy="1485900"/>
          </a:xfrm>
          <a:prstGeom prst="rect">
            <a:avLst/>
          </a:prstGeom>
          <a:noFill/>
          <a:ln/>
        </p:spPr>
        <p:txBody>
          <a:bodyPr/>
          <a:lstStyle/>
          <a:p>
            <a:endParaRPr lang="en-US"/>
          </a:p>
        </p:txBody>
      </p:sp>
      <p:sp>
        <p:nvSpPr>
          <p:cNvPr id="36" name="Text 24"/>
          <p:cNvSpPr/>
          <p:nvPr/>
        </p:nvSpPr>
        <p:spPr>
          <a:xfrm>
            <a:off x="16016702" y="4565650"/>
            <a:ext cx="2768946" cy="1003300"/>
          </a:xfrm>
          <a:prstGeom prst="rect">
            <a:avLst/>
          </a:prstGeom>
          <a:noFill/>
          <a:ln/>
        </p:spPr>
        <p:txBody>
          <a:bodyPr wrap="square" lIns="0" tIns="0" rIns="0" bIns="0" rtlCol="0" anchor="t"/>
          <a:lstStyle/>
          <a:p>
            <a:pPr algn="l"/>
            <a:r>
              <a:rPr lang="en-US" sz="4800" dirty="0">
                <a:solidFill>
                  <a:srgbClr val="DAE57F">
                    <a:alpha val="100000"/>
                  </a:srgbClr>
                </a:solidFill>
                <a:latin typeface="Roboto Mono Medium" pitchFamily="34" charset="0"/>
                <a:ea typeface="Roboto Mono Medium" pitchFamily="34" charset="-122"/>
                <a:cs typeface="Roboto Mono Medium" pitchFamily="34" charset="-120"/>
              </a:rPr>
              <a:t>Lunaria</a:t>
            </a:r>
            <a:endParaRPr lang="en-US" sz="4800" dirty="0"/>
          </a:p>
        </p:txBody>
      </p:sp>
      <p:sp>
        <p:nvSpPr>
          <p:cNvPr id="37" name="Text 25"/>
          <p:cNvSpPr/>
          <p:nvPr/>
        </p:nvSpPr>
        <p:spPr>
          <a:xfrm>
            <a:off x="16016702" y="5518150"/>
            <a:ext cx="4530233" cy="6688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The Moon Priestess</a:t>
            </a:r>
            <a:endParaRPr lang="en-US"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21">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6388899" y="723900"/>
            <a:ext cx="15267308" cy="12268200"/>
          </a:xfrm>
          <a:prstGeom prst="rect">
            <a:avLst/>
          </a:prstGeom>
        </p:spPr>
      </p:pic>
      <p:pic>
        <p:nvPicPr>
          <p:cNvPr id="4" name="Image 2" descr="preencoded.png"/>
          <p:cNvPicPr>
            <a:picLocks noChangeAspect="1"/>
          </p:cNvPicPr>
          <p:nvPr/>
        </p:nvPicPr>
        <p:blipFill>
          <a:blip r:embed="rId4"/>
          <a:stretch>
            <a:fillRect/>
          </a:stretch>
        </p:blipFill>
        <p:spPr>
          <a:xfrm>
            <a:off x="6439705" y="774700"/>
            <a:ext cx="15165695" cy="1600200"/>
          </a:xfrm>
          <a:prstGeom prst="rect">
            <a:avLst/>
          </a:prstGeom>
        </p:spPr>
      </p:pic>
      <p:pic>
        <p:nvPicPr>
          <p:cNvPr id="5" name="Image 3" descr="preencoded.png"/>
          <p:cNvPicPr>
            <a:picLocks noChangeAspect="1"/>
          </p:cNvPicPr>
          <p:nvPr/>
        </p:nvPicPr>
        <p:blipFill>
          <a:blip r:embed="rId5"/>
          <a:stretch>
            <a:fillRect/>
          </a:stretch>
        </p:blipFill>
        <p:spPr>
          <a:xfrm>
            <a:off x="20104089" y="1122735"/>
            <a:ext cx="807081" cy="806971"/>
          </a:xfrm>
          <a:prstGeom prst="rect">
            <a:avLst/>
          </a:prstGeom>
        </p:spPr>
      </p:pic>
      <p:pic>
        <p:nvPicPr>
          <p:cNvPr id="6" name="Image 4" descr="preencoded.png"/>
          <p:cNvPicPr>
            <a:picLocks noChangeAspect="1"/>
          </p:cNvPicPr>
          <p:nvPr/>
        </p:nvPicPr>
        <p:blipFill>
          <a:blip r:embed="rId6"/>
          <a:stretch>
            <a:fillRect/>
          </a:stretch>
        </p:blipFill>
        <p:spPr>
          <a:xfrm>
            <a:off x="18756967" y="1122735"/>
            <a:ext cx="807081" cy="806971"/>
          </a:xfrm>
          <a:prstGeom prst="rect">
            <a:avLst/>
          </a:prstGeom>
        </p:spPr>
      </p:pic>
      <p:pic>
        <p:nvPicPr>
          <p:cNvPr id="7" name="Image 5" descr="preencoded.png"/>
          <p:cNvPicPr>
            <a:picLocks noChangeAspect="1"/>
          </p:cNvPicPr>
          <p:nvPr/>
        </p:nvPicPr>
        <p:blipFill>
          <a:blip r:embed="rId7"/>
          <a:stretch>
            <a:fillRect/>
          </a:stretch>
        </p:blipFill>
        <p:spPr>
          <a:xfrm>
            <a:off x="17449705" y="1122735"/>
            <a:ext cx="807081" cy="806971"/>
          </a:xfrm>
          <a:prstGeom prst="rect">
            <a:avLst/>
          </a:prstGeom>
        </p:spPr>
      </p:pic>
      <p:sp>
        <p:nvSpPr>
          <p:cNvPr id="10" name="Text 1"/>
          <p:cNvSpPr/>
          <p:nvPr/>
        </p:nvSpPr>
        <p:spPr>
          <a:xfrm rot="16200000">
            <a:off x="-1581772" y="6145049"/>
            <a:ext cx="10115553" cy="1684867"/>
          </a:xfrm>
          <a:prstGeom prst="rect">
            <a:avLst/>
          </a:prstGeom>
          <a:noFill/>
          <a:ln/>
        </p:spPr>
        <p:txBody>
          <a:bodyPr wrap="square" lIns="0" tIns="0" rIns="0" bIns="0" rtlCol="0" anchor="t"/>
          <a:lstStyle/>
          <a:p>
            <a:pPr algn="ctr"/>
            <a:r>
              <a:rPr lang="en-US" sz="9600" dirty="0">
                <a:solidFill>
                  <a:srgbClr val="66985B">
                    <a:alpha val="100000"/>
                  </a:srgbClr>
                </a:solidFill>
                <a:latin typeface="Roboto Mono Medium" pitchFamily="34" charset="0"/>
                <a:ea typeface="Roboto Mono Medium" pitchFamily="34" charset="-122"/>
                <a:cs typeface="Roboto Mono Medium" pitchFamily="34" charset="-120"/>
              </a:rPr>
              <a:t>Insert Title</a:t>
            </a:r>
          </a:p>
        </p:txBody>
      </p:sp>
      <p:sp>
        <p:nvSpPr>
          <p:cNvPr id="11" name="Shape 2"/>
          <p:cNvSpPr/>
          <p:nvPr/>
        </p:nvSpPr>
        <p:spPr>
          <a:xfrm>
            <a:off x="7341518" y="2794000"/>
            <a:ext cx="13870134" cy="9906000"/>
          </a:xfrm>
          <a:prstGeom prst="rect">
            <a:avLst/>
          </a:prstGeom>
          <a:noFill/>
          <a:ln/>
        </p:spPr>
        <p:txBody>
          <a:bodyPr/>
          <a:lstStyle/>
          <a:p>
            <a:endParaRPr lang="en-US"/>
          </a:p>
        </p:txBody>
      </p:sp>
      <p:sp>
        <p:nvSpPr>
          <p:cNvPr id="12" name="Shape 3"/>
          <p:cNvSpPr/>
          <p:nvPr/>
        </p:nvSpPr>
        <p:spPr>
          <a:xfrm>
            <a:off x="7341518" y="2794000"/>
            <a:ext cx="12523765" cy="1600200"/>
          </a:xfrm>
          <a:prstGeom prst="rect">
            <a:avLst/>
          </a:prstGeom>
          <a:noFill/>
          <a:ln/>
        </p:spPr>
        <p:txBody>
          <a:bodyPr/>
          <a:lstStyle/>
          <a:p>
            <a:endParaRPr lang="en-US"/>
          </a:p>
        </p:txBody>
      </p:sp>
      <p:sp>
        <p:nvSpPr>
          <p:cNvPr id="13" name="Text 4"/>
          <p:cNvSpPr/>
          <p:nvPr/>
        </p:nvSpPr>
        <p:spPr>
          <a:xfrm>
            <a:off x="7341518" y="2794000"/>
            <a:ext cx="6249181" cy="749300"/>
          </a:xfrm>
          <a:prstGeom prst="rect">
            <a:avLst/>
          </a:prstGeom>
          <a:noFill/>
          <a:ln/>
        </p:spPr>
        <p:txBody>
          <a:bodyPr wrap="square" lIns="0" tIns="0" rIns="0" bIns="0" rtlCol="0" anchor="t"/>
          <a:lstStyle/>
          <a:p>
            <a:pPr algn="l"/>
            <a:r>
              <a:rPr lang="en-US" sz="3600" dirty="0">
                <a:solidFill>
                  <a:srgbClr val="9ABEE0">
                    <a:alpha val="100000"/>
                  </a:srgbClr>
                </a:solidFill>
                <a:latin typeface="Roboto Mono Medium" pitchFamily="34" charset="0"/>
                <a:ea typeface="Roboto Mono Medium" pitchFamily="34" charset="-122"/>
                <a:cs typeface="Roboto Mono Medium" pitchFamily="34" charset="-120"/>
              </a:rPr>
              <a:t>Insert Title</a:t>
            </a:r>
          </a:p>
        </p:txBody>
      </p:sp>
      <p:sp>
        <p:nvSpPr>
          <p:cNvPr id="14" name="Text 5"/>
          <p:cNvSpPr/>
          <p:nvPr/>
        </p:nvSpPr>
        <p:spPr>
          <a:xfrm>
            <a:off x="13743118" y="2794000"/>
            <a:ext cx="6257649" cy="1735667"/>
          </a:xfrm>
          <a:prstGeom prst="rect">
            <a:avLst/>
          </a:prstGeom>
          <a:noFill/>
          <a:ln/>
        </p:spPr>
        <p:txBody>
          <a:bodyPr wrap="square" lIns="0" tIns="0" rIns="0" bIns="0" rtlCol="0" anchor="t"/>
          <a:lstStyle/>
          <a:p>
            <a:pP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Insert your text here.</a:t>
            </a:r>
          </a:p>
        </p:txBody>
      </p:sp>
      <p:sp>
        <p:nvSpPr>
          <p:cNvPr id="15" name="Shape 6"/>
          <p:cNvSpPr/>
          <p:nvPr/>
        </p:nvSpPr>
        <p:spPr>
          <a:xfrm>
            <a:off x="7341518" y="5003800"/>
            <a:ext cx="12523765" cy="1600200"/>
          </a:xfrm>
          <a:prstGeom prst="rect">
            <a:avLst/>
          </a:prstGeom>
          <a:noFill/>
          <a:ln/>
        </p:spPr>
        <p:txBody>
          <a:bodyPr/>
          <a:lstStyle/>
          <a:p>
            <a:endParaRPr lang="en-US"/>
          </a:p>
        </p:txBody>
      </p:sp>
      <p:sp>
        <p:nvSpPr>
          <p:cNvPr id="16" name="Text 7"/>
          <p:cNvSpPr/>
          <p:nvPr/>
        </p:nvSpPr>
        <p:spPr>
          <a:xfrm>
            <a:off x="7341518" y="5003800"/>
            <a:ext cx="6249181" cy="749300"/>
          </a:xfrm>
          <a:prstGeom prst="rect">
            <a:avLst/>
          </a:prstGeom>
          <a:noFill/>
          <a:ln/>
        </p:spPr>
        <p:txBody>
          <a:bodyPr wrap="square" lIns="0" tIns="0" rIns="0" bIns="0" rtlCol="0" anchor="t"/>
          <a:lstStyle/>
          <a:p>
            <a:pPr algn="l"/>
            <a:r>
              <a:rPr lang="en-US" sz="3600" dirty="0">
                <a:solidFill>
                  <a:srgbClr val="9ABEE0">
                    <a:alpha val="100000"/>
                  </a:srgbClr>
                </a:solidFill>
                <a:latin typeface="Roboto Mono Medium" pitchFamily="34" charset="0"/>
                <a:ea typeface="Roboto Mono Medium" pitchFamily="34" charset="-122"/>
                <a:cs typeface="Roboto Mono Medium" pitchFamily="34" charset="-120"/>
              </a:rPr>
              <a:t>Insert Title</a:t>
            </a:r>
          </a:p>
        </p:txBody>
      </p:sp>
      <p:sp>
        <p:nvSpPr>
          <p:cNvPr id="17" name="Text 8"/>
          <p:cNvSpPr/>
          <p:nvPr/>
        </p:nvSpPr>
        <p:spPr>
          <a:xfrm>
            <a:off x="13743118" y="5003800"/>
            <a:ext cx="6257649" cy="1735667"/>
          </a:xfrm>
          <a:prstGeom prst="rect">
            <a:avLst/>
          </a:prstGeom>
          <a:noFill/>
          <a:ln/>
        </p:spPr>
        <p:txBody>
          <a:bodyPr wrap="square" lIns="0" tIns="0" rIns="0" bIns="0" rtlCol="0" anchor="t"/>
          <a:lstStyle/>
          <a:p>
            <a:pP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Insert your text here.</a:t>
            </a:r>
          </a:p>
        </p:txBody>
      </p:sp>
      <p:sp>
        <p:nvSpPr>
          <p:cNvPr id="18" name="Shape 9"/>
          <p:cNvSpPr/>
          <p:nvPr/>
        </p:nvSpPr>
        <p:spPr>
          <a:xfrm>
            <a:off x="7341518" y="7213600"/>
            <a:ext cx="12523765" cy="1066800"/>
          </a:xfrm>
          <a:prstGeom prst="rect">
            <a:avLst/>
          </a:prstGeom>
          <a:noFill/>
          <a:ln/>
        </p:spPr>
        <p:txBody>
          <a:bodyPr/>
          <a:lstStyle/>
          <a:p>
            <a:endParaRPr lang="en-US"/>
          </a:p>
        </p:txBody>
      </p:sp>
      <p:sp>
        <p:nvSpPr>
          <p:cNvPr id="19" name="Text 10"/>
          <p:cNvSpPr/>
          <p:nvPr/>
        </p:nvSpPr>
        <p:spPr>
          <a:xfrm>
            <a:off x="7341518" y="7213600"/>
            <a:ext cx="6249181" cy="749300"/>
          </a:xfrm>
          <a:prstGeom prst="rect">
            <a:avLst/>
          </a:prstGeom>
          <a:noFill/>
          <a:ln/>
        </p:spPr>
        <p:txBody>
          <a:bodyPr wrap="square" lIns="0" tIns="0" rIns="0" bIns="0" rtlCol="0" anchor="t"/>
          <a:lstStyle/>
          <a:p>
            <a:pPr algn="l"/>
            <a:r>
              <a:rPr lang="en-US" sz="3600" dirty="0">
                <a:solidFill>
                  <a:srgbClr val="D15D34">
                    <a:alpha val="100000"/>
                  </a:srgbClr>
                </a:solidFill>
                <a:latin typeface="Roboto Mono Medium" pitchFamily="34" charset="0"/>
                <a:ea typeface="Roboto Mono Medium" pitchFamily="34" charset="-122"/>
                <a:cs typeface="Roboto Mono Medium" pitchFamily="34" charset="-120"/>
              </a:rPr>
              <a:t>Insert Title</a:t>
            </a:r>
          </a:p>
        </p:txBody>
      </p:sp>
      <p:sp>
        <p:nvSpPr>
          <p:cNvPr id="20" name="Text 11"/>
          <p:cNvSpPr/>
          <p:nvPr/>
        </p:nvSpPr>
        <p:spPr>
          <a:xfrm>
            <a:off x="13743118" y="7213600"/>
            <a:ext cx="6257649" cy="1202267"/>
          </a:xfrm>
          <a:prstGeom prst="rect">
            <a:avLst/>
          </a:prstGeom>
          <a:noFill/>
          <a:ln/>
        </p:spPr>
        <p:txBody>
          <a:bodyPr wrap="square" lIns="0" tIns="0" rIns="0" bIns="0" rtlCol="0" anchor="t"/>
          <a:lstStyle/>
          <a:p>
            <a:pP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Insert your text here.</a:t>
            </a:r>
          </a:p>
        </p:txBody>
      </p:sp>
      <p:sp>
        <p:nvSpPr>
          <p:cNvPr id="21" name="Shape 12"/>
          <p:cNvSpPr/>
          <p:nvPr/>
        </p:nvSpPr>
        <p:spPr>
          <a:xfrm>
            <a:off x="7341518" y="8890000"/>
            <a:ext cx="12523765" cy="1600200"/>
          </a:xfrm>
          <a:prstGeom prst="rect">
            <a:avLst/>
          </a:prstGeom>
          <a:noFill/>
          <a:ln/>
        </p:spPr>
        <p:txBody>
          <a:bodyPr/>
          <a:lstStyle/>
          <a:p>
            <a:endParaRPr lang="en-US"/>
          </a:p>
        </p:txBody>
      </p:sp>
      <p:sp>
        <p:nvSpPr>
          <p:cNvPr id="22" name="Text 13"/>
          <p:cNvSpPr/>
          <p:nvPr/>
        </p:nvSpPr>
        <p:spPr>
          <a:xfrm>
            <a:off x="7341518" y="8890000"/>
            <a:ext cx="6249181" cy="749300"/>
          </a:xfrm>
          <a:prstGeom prst="rect">
            <a:avLst/>
          </a:prstGeom>
          <a:noFill/>
          <a:ln/>
        </p:spPr>
        <p:txBody>
          <a:bodyPr wrap="square" lIns="0" tIns="0" rIns="0" bIns="0" rtlCol="0" anchor="t"/>
          <a:lstStyle/>
          <a:p>
            <a:pPr algn="l"/>
            <a:r>
              <a:rPr lang="en-US" sz="3600" dirty="0">
                <a:solidFill>
                  <a:srgbClr val="DAE57F">
                    <a:alpha val="100000"/>
                  </a:srgbClr>
                </a:solidFill>
                <a:latin typeface="Roboto Mono Medium" pitchFamily="34" charset="0"/>
                <a:ea typeface="Roboto Mono Medium" pitchFamily="34" charset="-122"/>
                <a:cs typeface="Roboto Mono Medium" pitchFamily="34" charset="-120"/>
              </a:rPr>
              <a:t>Insert Title</a:t>
            </a:r>
          </a:p>
        </p:txBody>
      </p:sp>
      <p:sp>
        <p:nvSpPr>
          <p:cNvPr id="23" name="Text 14"/>
          <p:cNvSpPr/>
          <p:nvPr/>
        </p:nvSpPr>
        <p:spPr>
          <a:xfrm>
            <a:off x="13743118" y="8890000"/>
            <a:ext cx="6257649" cy="1735667"/>
          </a:xfrm>
          <a:prstGeom prst="rect">
            <a:avLst/>
          </a:prstGeom>
          <a:noFill/>
          <a:ln/>
        </p:spPr>
        <p:txBody>
          <a:bodyPr wrap="square" lIns="0" tIns="0" rIns="0" bIns="0" rtlCol="0" anchor="t"/>
          <a:lstStyle/>
          <a:p>
            <a:pP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Insert your text here.</a:t>
            </a:r>
          </a:p>
        </p:txBody>
      </p:sp>
      <p:sp>
        <p:nvSpPr>
          <p:cNvPr id="24" name="Shape 15"/>
          <p:cNvSpPr/>
          <p:nvPr/>
        </p:nvSpPr>
        <p:spPr>
          <a:xfrm>
            <a:off x="7341518" y="11099800"/>
            <a:ext cx="12523765" cy="1600200"/>
          </a:xfrm>
          <a:prstGeom prst="rect">
            <a:avLst/>
          </a:prstGeom>
          <a:noFill/>
          <a:ln/>
        </p:spPr>
        <p:txBody>
          <a:bodyPr/>
          <a:lstStyle/>
          <a:p>
            <a:endParaRPr lang="en-US"/>
          </a:p>
        </p:txBody>
      </p:sp>
      <p:sp>
        <p:nvSpPr>
          <p:cNvPr id="25" name="Text 16"/>
          <p:cNvSpPr/>
          <p:nvPr/>
        </p:nvSpPr>
        <p:spPr>
          <a:xfrm>
            <a:off x="7341518" y="11099800"/>
            <a:ext cx="6249181" cy="749300"/>
          </a:xfrm>
          <a:prstGeom prst="rect">
            <a:avLst/>
          </a:prstGeom>
          <a:noFill/>
          <a:ln/>
        </p:spPr>
        <p:txBody>
          <a:bodyPr wrap="square" lIns="0" tIns="0" rIns="0" bIns="0" rtlCol="0" anchor="t"/>
          <a:lstStyle/>
          <a:p>
            <a:pPr algn="l"/>
            <a:r>
              <a:rPr lang="en-US" sz="3600" dirty="0">
                <a:solidFill>
                  <a:srgbClr val="DAE57F">
                    <a:alpha val="100000"/>
                  </a:srgbClr>
                </a:solidFill>
                <a:latin typeface="Roboto Mono Medium" pitchFamily="34" charset="0"/>
                <a:ea typeface="Roboto Mono Medium" pitchFamily="34" charset="-122"/>
                <a:cs typeface="Roboto Mono Medium" pitchFamily="34" charset="-120"/>
              </a:rPr>
              <a:t>Insert Title</a:t>
            </a:r>
          </a:p>
        </p:txBody>
      </p:sp>
      <p:sp>
        <p:nvSpPr>
          <p:cNvPr id="26" name="Text 17"/>
          <p:cNvSpPr/>
          <p:nvPr/>
        </p:nvSpPr>
        <p:spPr>
          <a:xfrm>
            <a:off x="13743118" y="11099800"/>
            <a:ext cx="6257649" cy="1735667"/>
          </a:xfrm>
          <a:prstGeom prst="rect">
            <a:avLst/>
          </a:prstGeom>
          <a:noFill/>
          <a:ln/>
        </p:spPr>
        <p:txBody>
          <a:bodyPr wrap="square" lIns="0" tIns="0" rIns="0" bIns="0" rtlCol="0" anchor="t"/>
          <a:lstStyle/>
          <a:p>
            <a:pP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Insert your text 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044956" y="889000"/>
            <a:ext cx="20309838" cy="11950700"/>
          </a:xfrm>
          <a:prstGeom prst="rect">
            <a:avLst/>
          </a:prstGeom>
        </p:spPr>
      </p:pic>
      <p:pic>
        <p:nvPicPr>
          <p:cNvPr id="4" name="Image 2" descr="preencoded.png"/>
          <p:cNvPicPr>
            <a:picLocks noChangeAspect="1"/>
          </p:cNvPicPr>
          <p:nvPr/>
        </p:nvPicPr>
        <p:blipFill>
          <a:blip r:embed="rId4"/>
          <a:stretch>
            <a:fillRect/>
          </a:stretch>
        </p:blipFill>
        <p:spPr>
          <a:xfrm>
            <a:off x="5007207" y="1600200"/>
            <a:ext cx="725932" cy="725839"/>
          </a:xfrm>
          <a:prstGeom prst="rect">
            <a:avLst/>
          </a:prstGeom>
        </p:spPr>
      </p:pic>
      <p:pic>
        <p:nvPicPr>
          <p:cNvPr id="5" name="Image 3" descr="preencoded.png"/>
          <p:cNvPicPr>
            <a:picLocks noChangeAspect="1"/>
          </p:cNvPicPr>
          <p:nvPr/>
        </p:nvPicPr>
        <p:blipFill>
          <a:blip r:embed="rId5"/>
          <a:stretch>
            <a:fillRect/>
          </a:stretch>
        </p:blipFill>
        <p:spPr>
          <a:xfrm>
            <a:off x="3793508" y="1600200"/>
            <a:ext cx="725932" cy="725839"/>
          </a:xfrm>
          <a:prstGeom prst="rect">
            <a:avLst/>
          </a:prstGeom>
        </p:spPr>
      </p:pic>
      <p:pic>
        <p:nvPicPr>
          <p:cNvPr id="6" name="Image 4" descr="preencoded.png"/>
          <p:cNvPicPr>
            <a:picLocks noChangeAspect="1"/>
          </p:cNvPicPr>
          <p:nvPr/>
        </p:nvPicPr>
        <p:blipFill>
          <a:blip r:embed="rId6"/>
          <a:stretch>
            <a:fillRect/>
          </a:stretch>
        </p:blipFill>
        <p:spPr>
          <a:xfrm>
            <a:off x="2616527" y="1600200"/>
            <a:ext cx="725935" cy="725839"/>
          </a:xfrm>
          <a:prstGeom prst="rect">
            <a:avLst/>
          </a:prstGeom>
        </p:spPr>
      </p:pic>
      <p:sp>
        <p:nvSpPr>
          <p:cNvPr id="9" name="Text 1"/>
          <p:cNvSpPr/>
          <p:nvPr/>
        </p:nvSpPr>
        <p:spPr>
          <a:xfrm>
            <a:off x="3035679" y="3771900"/>
            <a:ext cx="19331816" cy="5041900"/>
          </a:xfrm>
          <a:prstGeom prst="rect">
            <a:avLst/>
          </a:prstGeom>
          <a:noFill/>
          <a:ln/>
        </p:spPr>
        <p:txBody>
          <a:bodyPr wrap="square" lIns="0" tIns="0" rIns="0" bIns="0" rtlCol="0" anchor="t"/>
          <a:lstStyle/>
          <a:p>
            <a:pPr algn="l"/>
            <a:r>
              <a:rPr lang="en-US" sz="24000" dirty="0">
                <a:solidFill>
                  <a:srgbClr val="FFFFFF">
                    <a:alpha val="100000"/>
                  </a:srgbClr>
                </a:solidFill>
                <a:latin typeface="Roboto Mono Medium" pitchFamily="34" charset="0"/>
                <a:ea typeface="Roboto Mono Medium" pitchFamily="34" charset="-122"/>
                <a:cs typeface="Roboto Mono Medium" pitchFamily="34" charset="-120"/>
              </a:rPr>
              <a:t>C Language</a:t>
            </a:r>
            <a:endParaRPr lang="en-US" sz="24000" dirty="0"/>
          </a:p>
        </p:txBody>
      </p:sp>
      <p:sp>
        <p:nvSpPr>
          <p:cNvPr id="10" name="Text 2"/>
          <p:cNvSpPr/>
          <p:nvPr/>
        </p:nvSpPr>
        <p:spPr>
          <a:xfrm>
            <a:off x="2832454" y="8077200"/>
            <a:ext cx="18993107" cy="1337733"/>
          </a:xfrm>
          <a:prstGeom prst="rect">
            <a:avLst/>
          </a:prstGeom>
          <a:noFill/>
          <a:ln/>
        </p:spPr>
        <p:txBody>
          <a:bodyPr wrap="square" lIns="0" tIns="0" rIns="0" bIns="0" rtlCol="0" anchor="t"/>
          <a:lstStyle/>
          <a:p>
            <a:pPr algn="l"/>
            <a:r>
              <a:rPr lang="en-US" sz="6400" kern="0" spc="256" dirty="0">
                <a:solidFill>
                  <a:srgbClr val="DAE57F">
                    <a:alpha val="100000"/>
                  </a:srgbClr>
                </a:solidFill>
                <a:latin typeface="Roboto Mono Medium" pitchFamily="34" charset="0"/>
                <a:ea typeface="Roboto Mono Medium" pitchFamily="34" charset="-122"/>
                <a:cs typeface="Roboto Mono Medium" pitchFamily="34" charset="-120"/>
              </a:rPr>
              <a:t>printf</a:t>
            </a:r>
            <a:r>
              <a:rPr lang="en-US" sz="6400" kern="0" spc="256" dirty="0">
                <a:solidFill>
                  <a:srgbClr val="9ABEE0">
                    <a:alpha val="100000"/>
                  </a:srgbClr>
                </a:solidFill>
                <a:latin typeface="Roboto Mono Medium" pitchFamily="34" charset="0"/>
                <a:ea typeface="Roboto Mono Medium" pitchFamily="34" charset="-122"/>
                <a:cs typeface="Roboto Mono Medium" pitchFamily="34" charset="-120"/>
              </a:rPr>
              <a:t>(</a:t>
            </a:r>
            <a:r>
              <a:rPr lang="en-US" sz="6400" kern="0" spc="256" dirty="0">
                <a:solidFill>
                  <a:srgbClr val="81BE78">
                    <a:alpha val="100000"/>
                  </a:srgbClr>
                </a:solidFill>
                <a:latin typeface="Roboto Mono Medium" pitchFamily="34" charset="0"/>
                <a:ea typeface="Roboto Mono Medium" pitchFamily="34" charset="-122"/>
                <a:cs typeface="Roboto Mono Medium" pitchFamily="34" charset="-120"/>
              </a:rPr>
              <a:t>“Free Presentation Template”</a:t>
            </a:r>
            <a:r>
              <a:rPr lang="en-US" sz="6400" kern="0" spc="256" dirty="0">
                <a:solidFill>
                  <a:srgbClr val="9ABEE0">
                    <a:alpha val="100000"/>
                  </a:srgbClr>
                </a:solidFill>
                <a:latin typeface="Roboto Mono Medium" pitchFamily="34" charset="0"/>
                <a:ea typeface="Roboto Mono Medium" pitchFamily="34" charset="-122"/>
                <a:cs typeface="Roboto Mono Medium" pitchFamily="34" charset="-120"/>
              </a:rPr>
              <a:t>)</a:t>
            </a:r>
            <a:endParaRPr lang="en-US" sz="6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2">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31800"/>
            <a:ext cx="24387048" cy="13284200"/>
          </a:xfrm>
          <a:prstGeom prst="rect">
            <a:avLst/>
          </a:prstGeom>
        </p:spPr>
      </p:pic>
      <p:sp>
        <p:nvSpPr>
          <p:cNvPr id="6" name="Text 2"/>
          <p:cNvSpPr/>
          <p:nvPr/>
        </p:nvSpPr>
        <p:spPr>
          <a:xfrm>
            <a:off x="11748968" y="7302500"/>
            <a:ext cx="10563487" cy="43772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Example Text : Get a modern PowerPoint  Presentation that is beautifully designed. I hope and I believe that this Template will your Time, Money and Reputation. Easy to change colors, photos and Text. You can simply impress your audience and add a unique zing.</a:t>
            </a:r>
          </a:p>
        </p:txBody>
      </p:sp>
      <p:sp>
        <p:nvSpPr>
          <p:cNvPr id="7" name="Text 3"/>
          <p:cNvSpPr/>
          <p:nvPr/>
        </p:nvSpPr>
        <p:spPr>
          <a:xfrm>
            <a:off x="1663907" y="2324100"/>
            <a:ext cx="7874985" cy="5723467"/>
          </a:xfrm>
          <a:prstGeom prst="rect">
            <a:avLst/>
          </a:prstGeom>
          <a:noFill/>
          <a:ln/>
        </p:spPr>
        <p:txBody>
          <a:bodyPr wrap="square" lIns="0" tIns="0" rIns="0" bIns="0" rtlCol="0" anchor="t"/>
          <a:lstStyle/>
          <a:p>
            <a:pPr algn="l"/>
            <a:r>
              <a:rPr lang="en-US" sz="19900" dirty="0">
                <a:solidFill>
                  <a:srgbClr val="66985B">
                    <a:alpha val="100000"/>
                  </a:srgbClr>
                </a:solidFill>
                <a:latin typeface="Roboto Mono Medium" pitchFamily="34" charset="0"/>
                <a:ea typeface="Roboto Mono Medium" pitchFamily="34" charset="-122"/>
                <a:cs typeface="Roboto Mono Medium" pitchFamily="34" charset="-120"/>
              </a:rPr>
              <a:t>Thank you</a:t>
            </a:r>
            <a:endParaRPr lang="en-US" sz="19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181248" y="1447800"/>
            <a:ext cx="16359645" cy="11087100"/>
          </a:xfrm>
          <a:prstGeom prst="rect">
            <a:avLst/>
          </a:prstGeom>
        </p:spPr>
      </p:pic>
      <p:pic>
        <p:nvPicPr>
          <p:cNvPr id="4" name="Image 2" descr="preencoded.png"/>
          <p:cNvPicPr>
            <a:picLocks noChangeAspect="1"/>
          </p:cNvPicPr>
          <p:nvPr/>
        </p:nvPicPr>
        <p:blipFill>
          <a:blip r:embed="rId4"/>
          <a:stretch>
            <a:fillRect/>
          </a:stretch>
        </p:blipFill>
        <p:spPr>
          <a:xfrm>
            <a:off x="1181248" y="1447800"/>
            <a:ext cx="16359645" cy="952500"/>
          </a:xfrm>
          <a:prstGeom prst="rect">
            <a:avLst/>
          </a:prstGeom>
        </p:spPr>
      </p:pic>
      <p:pic>
        <p:nvPicPr>
          <p:cNvPr id="5" name="Image 3" descr="preencoded.png"/>
          <p:cNvPicPr>
            <a:picLocks noChangeAspect="1"/>
          </p:cNvPicPr>
          <p:nvPr/>
        </p:nvPicPr>
        <p:blipFill>
          <a:blip r:embed="rId5"/>
          <a:stretch>
            <a:fillRect/>
          </a:stretch>
        </p:blipFill>
        <p:spPr>
          <a:xfrm>
            <a:off x="15084562" y="1693379"/>
            <a:ext cx="471264" cy="471208"/>
          </a:xfrm>
          <a:prstGeom prst="rect">
            <a:avLst/>
          </a:prstGeom>
        </p:spPr>
      </p:pic>
      <p:pic>
        <p:nvPicPr>
          <p:cNvPr id="6" name="Image 4" descr="preencoded.png"/>
          <p:cNvPicPr>
            <a:picLocks noChangeAspect="1"/>
          </p:cNvPicPr>
          <p:nvPr/>
        </p:nvPicPr>
        <p:blipFill>
          <a:blip r:embed="rId6"/>
          <a:stretch>
            <a:fillRect/>
          </a:stretch>
        </p:blipFill>
        <p:spPr>
          <a:xfrm>
            <a:off x="15871396" y="1693379"/>
            <a:ext cx="471264" cy="471208"/>
          </a:xfrm>
          <a:prstGeom prst="rect">
            <a:avLst/>
          </a:prstGeom>
        </p:spPr>
      </p:pic>
      <p:pic>
        <p:nvPicPr>
          <p:cNvPr id="7" name="Image 5" descr="preencoded.png"/>
          <p:cNvPicPr>
            <a:picLocks noChangeAspect="1"/>
          </p:cNvPicPr>
          <p:nvPr/>
        </p:nvPicPr>
        <p:blipFill>
          <a:blip r:embed="rId7"/>
          <a:stretch>
            <a:fillRect/>
          </a:stretch>
        </p:blipFill>
        <p:spPr>
          <a:xfrm>
            <a:off x="16635855" y="1693379"/>
            <a:ext cx="470805" cy="471208"/>
          </a:xfrm>
          <a:prstGeom prst="rect">
            <a:avLst/>
          </a:prstGeom>
        </p:spPr>
      </p:pic>
      <p:pic>
        <p:nvPicPr>
          <p:cNvPr id="8" name="Image 6" descr="preencoded.png"/>
          <p:cNvPicPr>
            <a:picLocks noChangeAspect="1"/>
          </p:cNvPicPr>
          <p:nvPr/>
        </p:nvPicPr>
        <p:blipFill>
          <a:blip r:embed="rId8"/>
          <a:stretch>
            <a:fillRect/>
          </a:stretch>
        </p:blipFill>
        <p:spPr>
          <a:xfrm>
            <a:off x="1592989" y="1661678"/>
            <a:ext cx="464188" cy="498965"/>
          </a:xfrm>
          <a:prstGeom prst="rect">
            <a:avLst/>
          </a:prstGeom>
        </p:spPr>
      </p:pic>
      <p:pic>
        <p:nvPicPr>
          <p:cNvPr id="9" name="Image 7" descr="preencoded.png"/>
          <p:cNvPicPr>
            <a:picLocks noChangeAspect="1"/>
          </p:cNvPicPr>
          <p:nvPr/>
        </p:nvPicPr>
        <p:blipFill>
          <a:blip r:embed="rId9"/>
          <a:stretch>
            <a:fillRect/>
          </a:stretch>
        </p:blipFill>
        <p:spPr>
          <a:xfrm>
            <a:off x="2192072" y="1618233"/>
            <a:ext cx="332071" cy="621444"/>
          </a:xfrm>
          <a:prstGeom prst="rect">
            <a:avLst/>
          </a:prstGeom>
        </p:spPr>
      </p:pic>
      <p:pic>
        <p:nvPicPr>
          <p:cNvPr id="10" name="Image 8" descr="preencoded.png"/>
          <p:cNvPicPr>
            <a:picLocks noChangeAspect="1"/>
          </p:cNvPicPr>
          <p:nvPr/>
        </p:nvPicPr>
        <p:blipFill>
          <a:blip r:embed="rId10"/>
          <a:stretch>
            <a:fillRect/>
          </a:stretch>
        </p:blipFill>
        <p:spPr>
          <a:xfrm>
            <a:off x="2673343" y="1659648"/>
            <a:ext cx="452866" cy="562651"/>
          </a:xfrm>
          <a:prstGeom prst="rect">
            <a:avLst/>
          </a:prstGeom>
        </p:spPr>
      </p:pic>
      <p:sp>
        <p:nvSpPr>
          <p:cNvPr id="12" name="Text 0"/>
          <p:cNvSpPr/>
          <p:nvPr/>
        </p:nvSpPr>
        <p:spPr>
          <a:xfrm rot="16200000">
            <a:off x="16377665" y="4643164"/>
            <a:ext cx="9345595" cy="4834467"/>
          </a:xfrm>
          <a:prstGeom prst="rect">
            <a:avLst/>
          </a:prstGeom>
          <a:noFill/>
          <a:ln/>
        </p:spPr>
        <p:txBody>
          <a:bodyPr wrap="square" lIns="0" tIns="0" rIns="0" bIns="0" rtlCol="0" anchor="t"/>
          <a:lstStyle/>
          <a:p>
            <a:pPr algn="l"/>
            <a:r>
              <a:rPr lang="en-US" sz="12800" dirty="0">
                <a:solidFill>
                  <a:srgbClr val="66985B">
                    <a:alpha val="100000"/>
                  </a:srgbClr>
                </a:solidFill>
                <a:latin typeface="Roboto Mono Medium" pitchFamily="34" charset="0"/>
                <a:ea typeface="Roboto Mono Medium" pitchFamily="34" charset="-122"/>
                <a:cs typeface="Roboto Mono Medium" pitchFamily="34" charset="-120"/>
              </a:rPr>
              <a:t>Table of Contents</a:t>
            </a:r>
            <a:endParaRPr lang="en-US" sz="12800" dirty="0"/>
          </a:p>
        </p:txBody>
      </p:sp>
      <p:sp>
        <p:nvSpPr>
          <p:cNvPr id="13" name="Shape 1"/>
          <p:cNvSpPr/>
          <p:nvPr/>
        </p:nvSpPr>
        <p:spPr>
          <a:xfrm>
            <a:off x="2197375" y="3403600"/>
            <a:ext cx="7760670" cy="1625600"/>
          </a:xfrm>
          <a:prstGeom prst="rect">
            <a:avLst/>
          </a:prstGeom>
          <a:noFill/>
          <a:ln/>
        </p:spPr>
        <p:txBody>
          <a:bodyPr/>
          <a:lstStyle/>
          <a:p>
            <a:endParaRPr lang="en-US"/>
          </a:p>
        </p:txBody>
      </p:sp>
      <p:pic>
        <p:nvPicPr>
          <p:cNvPr id="14" name="Image 10" descr="preencoded.png"/>
          <p:cNvPicPr>
            <a:picLocks noChangeAspect="1"/>
          </p:cNvPicPr>
          <p:nvPr/>
        </p:nvPicPr>
        <p:blipFill>
          <a:blip r:embed="rId11"/>
          <a:stretch>
            <a:fillRect/>
          </a:stretch>
        </p:blipFill>
        <p:spPr>
          <a:xfrm>
            <a:off x="2197375" y="3403600"/>
            <a:ext cx="1625803" cy="1625600"/>
          </a:xfrm>
          <a:prstGeom prst="rect">
            <a:avLst/>
          </a:prstGeom>
        </p:spPr>
      </p:pic>
      <p:sp>
        <p:nvSpPr>
          <p:cNvPr id="15" name="Shape 2"/>
          <p:cNvSpPr/>
          <p:nvPr/>
        </p:nvSpPr>
        <p:spPr>
          <a:xfrm>
            <a:off x="2197375" y="3403600"/>
            <a:ext cx="1625803" cy="1625600"/>
          </a:xfrm>
          <a:prstGeom prst="roundRect">
            <a:avLst>
              <a:gd name="adj" fmla="val 781313"/>
            </a:avLst>
          </a:prstGeom>
          <a:noFill/>
          <a:ln w="12700">
            <a:solidFill>
              <a:srgbClr val="D5FF9B"/>
            </a:solidFill>
            <a:prstDash val="solid"/>
          </a:ln>
        </p:spPr>
        <p:txBody>
          <a:bodyPr/>
          <a:lstStyle/>
          <a:p>
            <a:endParaRPr lang="en-US"/>
          </a:p>
        </p:txBody>
      </p:sp>
      <p:sp>
        <p:nvSpPr>
          <p:cNvPr id="16" name="Text 3"/>
          <p:cNvSpPr/>
          <p:nvPr/>
        </p:nvSpPr>
        <p:spPr>
          <a:xfrm>
            <a:off x="2540318" y="3714750"/>
            <a:ext cx="939917" cy="1003300"/>
          </a:xfrm>
          <a:prstGeom prst="rect">
            <a:avLst/>
          </a:prstGeom>
          <a:noFill/>
          <a:ln/>
        </p:spPr>
        <p:txBody>
          <a:bodyPr wrap="square" lIns="0" tIns="0" rIns="0" bIns="0" rtlCol="0" anchor="ctr"/>
          <a:lstStyle/>
          <a:p>
            <a:pPr algn="ctr"/>
            <a:r>
              <a:rPr lang="en-US" sz="4800" dirty="0">
                <a:solidFill>
                  <a:srgbClr val="D5FF9B">
                    <a:alpha val="100000"/>
                  </a:srgbClr>
                </a:solidFill>
                <a:latin typeface="Roboto Mono Medium" pitchFamily="34" charset="0"/>
                <a:ea typeface="Roboto Mono Medium" pitchFamily="34" charset="-122"/>
                <a:cs typeface="Roboto Mono Medium" pitchFamily="34" charset="-120"/>
              </a:rPr>
              <a:t>01</a:t>
            </a:r>
            <a:endParaRPr lang="en-US" sz="4800" dirty="0"/>
          </a:p>
        </p:txBody>
      </p:sp>
      <p:sp>
        <p:nvSpPr>
          <p:cNvPr id="17" name="Shape 4"/>
          <p:cNvSpPr/>
          <p:nvPr/>
        </p:nvSpPr>
        <p:spPr>
          <a:xfrm>
            <a:off x="4026403" y="3498850"/>
            <a:ext cx="5931641" cy="1435100"/>
          </a:xfrm>
          <a:prstGeom prst="rect">
            <a:avLst/>
          </a:prstGeom>
          <a:noFill/>
          <a:ln/>
        </p:spPr>
        <p:txBody>
          <a:bodyPr/>
          <a:lstStyle/>
          <a:p>
            <a:endParaRPr lang="en-US"/>
          </a:p>
        </p:txBody>
      </p:sp>
      <p:sp>
        <p:nvSpPr>
          <p:cNvPr id="18" name="Text 5"/>
          <p:cNvSpPr/>
          <p:nvPr/>
        </p:nvSpPr>
        <p:spPr>
          <a:xfrm>
            <a:off x="4026403" y="3498850"/>
            <a:ext cx="6134867" cy="1003300"/>
          </a:xfrm>
          <a:prstGeom prst="rect">
            <a:avLst/>
          </a:prstGeom>
          <a:noFill/>
          <a:ln/>
        </p:spPr>
        <p:txBody>
          <a:bodyPr wrap="square" lIns="0" tIns="0" rIns="0" bIns="0" rtlCol="0" anchor="t"/>
          <a:lstStyle/>
          <a:p>
            <a:pPr algn="l"/>
            <a:r>
              <a:rPr lang="en-US" sz="4800" dirty="0">
                <a:solidFill>
                  <a:srgbClr val="9ABEE0">
                    <a:alpha val="100000"/>
                  </a:srgbClr>
                </a:solidFill>
                <a:latin typeface="Roboto Mono Medium" pitchFamily="34" charset="0"/>
                <a:ea typeface="Roboto Mono Medium" pitchFamily="34" charset="-122"/>
              </a:rPr>
              <a:t>SECTION 1</a:t>
            </a:r>
            <a:endParaRPr lang="en-US" sz="4800" dirty="0"/>
          </a:p>
        </p:txBody>
      </p:sp>
      <p:sp>
        <p:nvSpPr>
          <p:cNvPr id="19" name="Text 6"/>
          <p:cNvSpPr/>
          <p:nvPr/>
        </p:nvSpPr>
        <p:spPr>
          <a:xfrm>
            <a:off x="4026403" y="4400550"/>
            <a:ext cx="6067125" cy="1981200"/>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describe the topic of the section here</a:t>
            </a:r>
          </a:p>
        </p:txBody>
      </p:sp>
      <p:sp>
        <p:nvSpPr>
          <p:cNvPr id="20" name="Shape 7"/>
          <p:cNvSpPr/>
          <p:nvPr/>
        </p:nvSpPr>
        <p:spPr>
          <a:xfrm>
            <a:off x="9094337" y="5511800"/>
            <a:ext cx="7760670" cy="1625600"/>
          </a:xfrm>
          <a:prstGeom prst="rect">
            <a:avLst/>
          </a:prstGeom>
          <a:noFill/>
          <a:ln/>
        </p:spPr>
        <p:txBody>
          <a:bodyPr/>
          <a:lstStyle/>
          <a:p>
            <a:endParaRPr lang="en-US"/>
          </a:p>
        </p:txBody>
      </p:sp>
      <p:pic>
        <p:nvPicPr>
          <p:cNvPr id="21" name="Image 11" descr="preencoded.png"/>
          <p:cNvPicPr>
            <a:picLocks noChangeAspect="1"/>
          </p:cNvPicPr>
          <p:nvPr/>
        </p:nvPicPr>
        <p:blipFill>
          <a:blip r:embed="rId11"/>
          <a:stretch>
            <a:fillRect/>
          </a:stretch>
        </p:blipFill>
        <p:spPr>
          <a:xfrm>
            <a:off x="9094337" y="5511800"/>
            <a:ext cx="1625803" cy="1625600"/>
          </a:xfrm>
          <a:prstGeom prst="rect">
            <a:avLst/>
          </a:prstGeom>
        </p:spPr>
      </p:pic>
      <p:sp>
        <p:nvSpPr>
          <p:cNvPr id="22" name="Shape 8"/>
          <p:cNvSpPr/>
          <p:nvPr/>
        </p:nvSpPr>
        <p:spPr>
          <a:xfrm>
            <a:off x="9094337" y="5511800"/>
            <a:ext cx="1625803" cy="1625600"/>
          </a:xfrm>
          <a:prstGeom prst="roundRect">
            <a:avLst>
              <a:gd name="adj" fmla="val 781313"/>
            </a:avLst>
          </a:prstGeom>
          <a:noFill/>
          <a:ln w="12700">
            <a:solidFill>
              <a:srgbClr val="D5FF9B"/>
            </a:solidFill>
            <a:prstDash val="solid"/>
          </a:ln>
        </p:spPr>
        <p:txBody>
          <a:bodyPr/>
          <a:lstStyle/>
          <a:p>
            <a:endParaRPr lang="en-US"/>
          </a:p>
        </p:txBody>
      </p:sp>
      <p:sp>
        <p:nvSpPr>
          <p:cNvPr id="23" name="Text 9"/>
          <p:cNvSpPr/>
          <p:nvPr/>
        </p:nvSpPr>
        <p:spPr>
          <a:xfrm>
            <a:off x="9437280" y="5822950"/>
            <a:ext cx="939917" cy="1003300"/>
          </a:xfrm>
          <a:prstGeom prst="rect">
            <a:avLst/>
          </a:prstGeom>
          <a:noFill/>
          <a:ln/>
        </p:spPr>
        <p:txBody>
          <a:bodyPr wrap="square" lIns="0" tIns="0" rIns="0" bIns="0" rtlCol="0" anchor="ctr"/>
          <a:lstStyle/>
          <a:p>
            <a:pPr algn="ctr"/>
            <a:r>
              <a:rPr lang="en-US" sz="4800" dirty="0">
                <a:solidFill>
                  <a:srgbClr val="D5FF9B">
                    <a:alpha val="100000"/>
                  </a:srgbClr>
                </a:solidFill>
                <a:latin typeface="Roboto Mono Medium" pitchFamily="34" charset="0"/>
                <a:ea typeface="Roboto Mono Medium" pitchFamily="34" charset="-122"/>
                <a:cs typeface="Roboto Mono Medium" pitchFamily="34" charset="-120"/>
              </a:rPr>
              <a:t>02</a:t>
            </a:r>
            <a:endParaRPr lang="en-US" sz="4800" dirty="0"/>
          </a:p>
        </p:txBody>
      </p:sp>
      <p:sp>
        <p:nvSpPr>
          <p:cNvPr id="24" name="Shape 10"/>
          <p:cNvSpPr/>
          <p:nvPr/>
        </p:nvSpPr>
        <p:spPr>
          <a:xfrm>
            <a:off x="10923365" y="5607050"/>
            <a:ext cx="5931641" cy="1435100"/>
          </a:xfrm>
          <a:prstGeom prst="rect">
            <a:avLst/>
          </a:prstGeom>
          <a:noFill/>
          <a:ln/>
        </p:spPr>
        <p:txBody>
          <a:bodyPr/>
          <a:lstStyle/>
          <a:p>
            <a:endParaRPr lang="en-US"/>
          </a:p>
        </p:txBody>
      </p:sp>
      <p:sp>
        <p:nvSpPr>
          <p:cNvPr id="25" name="Text 11"/>
          <p:cNvSpPr/>
          <p:nvPr/>
        </p:nvSpPr>
        <p:spPr>
          <a:xfrm>
            <a:off x="10923365" y="5607050"/>
            <a:ext cx="6134867" cy="1003300"/>
          </a:xfrm>
          <a:prstGeom prst="rect">
            <a:avLst/>
          </a:prstGeom>
          <a:noFill/>
          <a:ln/>
        </p:spPr>
        <p:txBody>
          <a:bodyPr wrap="square" lIns="0" tIns="0" rIns="0" bIns="0" rtlCol="0" anchor="t"/>
          <a:lstStyle/>
          <a:p>
            <a:pPr algn="l"/>
            <a:r>
              <a:rPr lang="en-US" sz="4800" dirty="0">
                <a:solidFill>
                  <a:srgbClr val="9ABEE0">
                    <a:alpha val="100000"/>
                  </a:srgbClr>
                </a:solidFill>
                <a:latin typeface="Roboto Mono Medium" pitchFamily="34" charset="0"/>
                <a:ea typeface="Roboto Mono Medium" pitchFamily="34" charset="-122"/>
              </a:rPr>
              <a:t>SECTION 2</a:t>
            </a:r>
            <a:endParaRPr lang="en-US" sz="4800" dirty="0"/>
          </a:p>
        </p:txBody>
      </p:sp>
      <p:sp>
        <p:nvSpPr>
          <p:cNvPr id="26" name="Text 12"/>
          <p:cNvSpPr/>
          <p:nvPr/>
        </p:nvSpPr>
        <p:spPr>
          <a:xfrm>
            <a:off x="10923365" y="6508750"/>
            <a:ext cx="6067125" cy="6688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describe the topic of the section here</a:t>
            </a:r>
          </a:p>
        </p:txBody>
      </p:sp>
      <p:sp>
        <p:nvSpPr>
          <p:cNvPr id="27" name="Shape 13"/>
          <p:cNvSpPr/>
          <p:nvPr/>
        </p:nvSpPr>
        <p:spPr>
          <a:xfrm>
            <a:off x="2197375" y="7937500"/>
            <a:ext cx="7760670" cy="1625600"/>
          </a:xfrm>
          <a:prstGeom prst="rect">
            <a:avLst/>
          </a:prstGeom>
          <a:noFill/>
          <a:ln/>
        </p:spPr>
        <p:txBody>
          <a:bodyPr/>
          <a:lstStyle/>
          <a:p>
            <a:endParaRPr lang="en-US"/>
          </a:p>
        </p:txBody>
      </p:sp>
      <p:pic>
        <p:nvPicPr>
          <p:cNvPr id="28" name="Image 12" descr="preencoded.png"/>
          <p:cNvPicPr>
            <a:picLocks noChangeAspect="1"/>
          </p:cNvPicPr>
          <p:nvPr/>
        </p:nvPicPr>
        <p:blipFill>
          <a:blip r:embed="rId11"/>
          <a:stretch>
            <a:fillRect/>
          </a:stretch>
        </p:blipFill>
        <p:spPr>
          <a:xfrm>
            <a:off x="2197375" y="7937500"/>
            <a:ext cx="1625803" cy="1625600"/>
          </a:xfrm>
          <a:prstGeom prst="rect">
            <a:avLst/>
          </a:prstGeom>
        </p:spPr>
      </p:pic>
      <p:sp>
        <p:nvSpPr>
          <p:cNvPr id="29" name="Shape 14"/>
          <p:cNvSpPr/>
          <p:nvPr/>
        </p:nvSpPr>
        <p:spPr>
          <a:xfrm>
            <a:off x="2197375" y="7937500"/>
            <a:ext cx="1625803" cy="1625600"/>
          </a:xfrm>
          <a:prstGeom prst="roundRect">
            <a:avLst>
              <a:gd name="adj" fmla="val 781313"/>
            </a:avLst>
          </a:prstGeom>
          <a:noFill/>
          <a:ln w="12700">
            <a:solidFill>
              <a:srgbClr val="D5FF9B"/>
            </a:solidFill>
            <a:prstDash val="solid"/>
          </a:ln>
        </p:spPr>
        <p:txBody>
          <a:bodyPr/>
          <a:lstStyle/>
          <a:p>
            <a:endParaRPr lang="en-US"/>
          </a:p>
        </p:txBody>
      </p:sp>
      <p:sp>
        <p:nvSpPr>
          <p:cNvPr id="30" name="Text 15"/>
          <p:cNvSpPr/>
          <p:nvPr/>
        </p:nvSpPr>
        <p:spPr>
          <a:xfrm>
            <a:off x="2540318" y="8248650"/>
            <a:ext cx="939917" cy="1003300"/>
          </a:xfrm>
          <a:prstGeom prst="rect">
            <a:avLst/>
          </a:prstGeom>
          <a:noFill/>
          <a:ln/>
        </p:spPr>
        <p:txBody>
          <a:bodyPr wrap="square" lIns="0" tIns="0" rIns="0" bIns="0" rtlCol="0" anchor="ctr"/>
          <a:lstStyle/>
          <a:p>
            <a:pPr algn="ctr"/>
            <a:r>
              <a:rPr lang="en-US" sz="4800" dirty="0">
                <a:solidFill>
                  <a:srgbClr val="D5FF9B">
                    <a:alpha val="100000"/>
                  </a:srgbClr>
                </a:solidFill>
                <a:latin typeface="Roboto Mono Medium" pitchFamily="34" charset="0"/>
                <a:ea typeface="Roboto Mono Medium" pitchFamily="34" charset="-122"/>
                <a:cs typeface="Roboto Mono Medium" pitchFamily="34" charset="-120"/>
              </a:rPr>
              <a:t>03</a:t>
            </a:r>
            <a:endParaRPr lang="en-US" sz="4800" dirty="0"/>
          </a:p>
        </p:txBody>
      </p:sp>
      <p:sp>
        <p:nvSpPr>
          <p:cNvPr id="31" name="Shape 16"/>
          <p:cNvSpPr/>
          <p:nvPr/>
        </p:nvSpPr>
        <p:spPr>
          <a:xfrm>
            <a:off x="4026403" y="8032750"/>
            <a:ext cx="5931641" cy="1435100"/>
          </a:xfrm>
          <a:prstGeom prst="rect">
            <a:avLst/>
          </a:prstGeom>
          <a:noFill/>
          <a:ln/>
        </p:spPr>
        <p:txBody>
          <a:bodyPr/>
          <a:lstStyle/>
          <a:p>
            <a:endParaRPr lang="en-US"/>
          </a:p>
        </p:txBody>
      </p:sp>
      <p:sp>
        <p:nvSpPr>
          <p:cNvPr id="32" name="Text 17"/>
          <p:cNvSpPr/>
          <p:nvPr/>
        </p:nvSpPr>
        <p:spPr>
          <a:xfrm>
            <a:off x="4026403" y="8032750"/>
            <a:ext cx="6134867" cy="1003300"/>
          </a:xfrm>
          <a:prstGeom prst="rect">
            <a:avLst/>
          </a:prstGeom>
          <a:noFill/>
          <a:ln/>
        </p:spPr>
        <p:txBody>
          <a:bodyPr wrap="square" lIns="0" tIns="0" rIns="0" bIns="0" rtlCol="0" anchor="t"/>
          <a:lstStyle/>
          <a:p>
            <a:pPr algn="l"/>
            <a:r>
              <a:rPr lang="en-US" sz="4800" dirty="0">
                <a:solidFill>
                  <a:srgbClr val="9ABEE0">
                    <a:alpha val="100000"/>
                  </a:srgbClr>
                </a:solidFill>
                <a:latin typeface="Roboto Mono Medium" pitchFamily="34" charset="0"/>
                <a:ea typeface="Roboto Mono Medium" pitchFamily="34" charset="-122"/>
              </a:rPr>
              <a:t>SECTION 3</a:t>
            </a:r>
            <a:endParaRPr lang="en-US" sz="4800" dirty="0"/>
          </a:p>
        </p:txBody>
      </p:sp>
      <p:sp>
        <p:nvSpPr>
          <p:cNvPr id="33" name="Text 18"/>
          <p:cNvSpPr/>
          <p:nvPr/>
        </p:nvSpPr>
        <p:spPr>
          <a:xfrm>
            <a:off x="4026403" y="8934450"/>
            <a:ext cx="6067125" cy="6688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describe the topic of the section here</a:t>
            </a:r>
          </a:p>
        </p:txBody>
      </p:sp>
      <p:sp>
        <p:nvSpPr>
          <p:cNvPr id="34" name="Shape 19"/>
          <p:cNvSpPr/>
          <p:nvPr/>
        </p:nvSpPr>
        <p:spPr>
          <a:xfrm>
            <a:off x="9094337" y="10045700"/>
            <a:ext cx="7760670" cy="1625600"/>
          </a:xfrm>
          <a:prstGeom prst="rect">
            <a:avLst/>
          </a:prstGeom>
          <a:noFill/>
          <a:ln/>
        </p:spPr>
        <p:txBody>
          <a:bodyPr/>
          <a:lstStyle/>
          <a:p>
            <a:endParaRPr lang="en-US"/>
          </a:p>
        </p:txBody>
      </p:sp>
      <p:pic>
        <p:nvPicPr>
          <p:cNvPr id="35" name="Image 13" descr="preencoded.png"/>
          <p:cNvPicPr>
            <a:picLocks noChangeAspect="1"/>
          </p:cNvPicPr>
          <p:nvPr/>
        </p:nvPicPr>
        <p:blipFill>
          <a:blip r:embed="rId11"/>
          <a:stretch>
            <a:fillRect/>
          </a:stretch>
        </p:blipFill>
        <p:spPr>
          <a:xfrm>
            <a:off x="9094337" y="10045700"/>
            <a:ext cx="1625803" cy="1625600"/>
          </a:xfrm>
          <a:prstGeom prst="rect">
            <a:avLst/>
          </a:prstGeom>
        </p:spPr>
      </p:pic>
      <p:sp>
        <p:nvSpPr>
          <p:cNvPr id="36" name="Shape 20"/>
          <p:cNvSpPr/>
          <p:nvPr/>
        </p:nvSpPr>
        <p:spPr>
          <a:xfrm>
            <a:off x="9094337" y="10045700"/>
            <a:ext cx="1625803" cy="1625600"/>
          </a:xfrm>
          <a:prstGeom prst="roundRect">
            <a:avLst>
              <a:gd name="adj" fmla="val 781313"/>
            </a:avLst>
          </a:prstGeom>
          <a:noFill/>
          <a:ln w="12700">
            <a:solidFill>
              <a:srgbClr val="D5FF9B"/>
            </a:solidFill>
            <a:prstDash val="solid"/>
          </a:ln>
        </p:spPr>
        <p:txBody>
          <a:bodyPr/>
          <a:lstStyle/>
          <a:p>
            <a:endParaRPr lang="en-US"/>
          </a:p>
        </p:txBody>
      </p:sp>
      <p:sp>
        <p:nvSpPr>
          <p:cNvPr id="37" name="Text 21"/>
          <p:cNvSpPr/>
          <p:nvPr/>
        </p:nvSpPr>
        <p:spPr>
          <a:xfrm>
            <a:off x="9437280" y="10356850"/>
            <a:ext cx="939917" cy="1003300"/>
          </a:xfrm>
          <a:prstGeom prst="rect">
            <a:avLst/>
          </a:prstGeom>
          <a:noFill/>
          <a:ln/>
        </p:spPr>
        <p:txBody>
          <a:bodyPr wrap="square" lIns="0" tIns="0" rIns="0" bIns="0" rtlCol="0" anchor="ctr"/>
          <a:lstStyle/>
          <a:p>
            <a:pPr algn="ctr"/>
            <a:r>
              <a:rPr lang="en-US" sz="4800" dirty="0">
                <a:solidFill>
                  <a:srgbClr val="D5FF9B">
                    <a:alpha val="100000"/>
                  </a:srgbClr>
                </a:solidFill>
                <a:latin typeface="Roboto Mono Medium" pitchFamily="34" charset="0"/>
                <a:ea typeface="Roboto Mono Medium" pitchFamily="34" charset="-122"/>
                <a:cs typeface="Roboto Mono Medium" pitchFamily="34" charset="-120"/>
              </a:rPr>
              <a:t>04</a:t>
            </a:r>
            <a:endParaRPr lang="en-US" sz="4800" dirty="0"/>
          </a:p>
        </p:txBody>
      </p:sp>
      <p:sp>
        <p:nvSpPr>
          <p:cNvPr id="38" name="Shape 22"/>
          <p:cNvSpPr/>
          <p:nvPr/>
        </p:nvSpPr>
        <p:spPr>
          <a:xfrm>
            <a:off x="10923365" y="10140950"/>
            <a:ext cx="5931641" cy="1435100"/>
          </a:xfrm>
          <a:prstGeom prst="rect">
            <a:avLst/>
          </a:prstGeom>
          <a:noFill/>
          <a:ln/>
        </p:spPr>
        <p:txBody>
          <a:bodyPr/>
          <a:lstStyle/>
          <a:p>
            <a:endParaRPr lang="en-US"/>
          </a:p>
        </p:txBody>
      </p:sp>
      <p:sp>
        <p:nvSpPr>
          <p:cNvPr id="39" name="Text 23"/>
          <p:cNvSpPr/>
          <p:nvPr/>
        </p:nvSpPr>
        <p:spPr>
          <a:xfrm>
            <a:off x="10923365" y="10140950"/>
            <a:ext cx="6134867" cy="1003300"/>
          </a:xfrm>
          <a:prstGeom prst="rect">
            <a:avLst/>
          </a:prstGeom>
          <a:noFill/>
          <a:ln/>
        </p:spPr>
        <p:txBody>
          <a:bodyPr wrap="square" lIns="0" tIns="0" rIns="0" bIns="0" rtlCol="0" anchor="t"/>
          <a:lstStyle/>
          <a:p>
            <a:pPr algn="l"/>
            <a:r>
              <a:rPr lang="en-US" sz="4800" dirty="0">
                <a:solidFill>
                  <a:srgbClr val="9ABEE0">
                    <a:alpha val="100000"/>
                  </a:srgbClr>
                </a:solidFill>
                <a:latin typeface="Roboto Mono Medium" pitchFamily="34" charset="0"/>
                <a:ea typeface="Roboto Mono Medium" pitchFamily="34" charset="-122"/>
              </a:rPr>
              <a:t>SECTION 4</a:t>
            </a:r>
            <a:endParaRPr lang="en-US" sz="4800" dirty="0"/>
          </a:p>
        </p:txBody>
      </p:sp>
      <p:sp>
        <p:nvSpPr>
          <p:cNvPr id="40" name="Text 24"/>
          <p:cNvSpPr/>
          <p:nvPr/>
        </p:nvSpPr>
        <p:spPr>
          <a:xfrm>
            <a:off x="10923365" y="11042650"/>
            <a:ext cx="6067125" cy="668867"/>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describe the topic of the section here</a:t>
            </a:r>
          </a:p>
        </p:txBody>
      </p:sp>
      <p:sp>
        <p:nvSpPr>
          <p:cNvPr id="41" name="Shape 25"/>
          <p:cNvSpPr/>
          <p:nvPr/>
        </p:nvSpPr>
        <p:spPr>
          <a:xfrm>
            <a:off x="10262883" y="3810000"/>
            <a:ext cx="9322965" cy="0"/>
          </a:xfrm>
          <a:prstGeom prst="rect">
            <a:avLst/>
          </a:prstGeom>
          <a:noFill/>
          <a:ln/>
        </p:spPr>
        <p:txBody>
          <a:bodyPr/>
          <a:lstStyle/>
          <a:p>
            <a:endParaRPr lang="en-US"/>
          </a:p>
        </p:txBody>
      </p:sp>
      <p:sp>
        <p:nvSpPr>
          <p:cNvPr id="43" name="Shape 26"/>
          <p:cNvSpPr/>
          <p:nvPr/>
        </p:nvSpPr>
        <p:spPr>
          <a:xfrm>
            <a:off x="12193524" y="6527800"/>
            <a:ext cx="9322965" cy="0"/>
          </a:xfrm>
          <a:prstGeom prst="rect">
            <a:avLst/>
          </a:prstGeom>
          <a:noFill/>
          <a:ln/>
        </p:spPr>
        <p:txBody>
          <a:bodyPr/>
          <a:lstStyle/>
          <a:p>
            <a:endParaRPr lang="en-US"/>
          </a:p>
        </p:txBody>
      </p:sp>
      <p:sp>
        <p:nvSpPr>
          <p:cNvPr id="45" name="Shape 27"/>
          <p:cNvSpPr/>
          <p:nvPr/>
        </p:nvSpPr>
        <p:spPr>
          <a:xfrm>
            <a:off x="13857432" y="9245600"/>
            <a:ext cx="9322965" cy="0"/>
          </a:xfrm>
          <a:prstGeom prst="rect">
            <a:avLst/>
          </a:prstGeom>
          <a:noFill/>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787498" y="3657600"/>
            <a:ext cx="13260457" cy="9105900"/>
          </a:xfrm>
          <a:prstGeom prst="rect">
            <a:avLst/>
          </a:prstGeom>
        </p:spPr>
      </p:pic>
      <p:pic>
        <p:nvPicPr>
          <p:cNvPr id="4" name="Image 2" descr="preencoded.png"/>
          <p:cNvPicPr>
            <a:picLocks noChangeAspect="1"/>
          </p:cNvPicPr>
          <p:nvPr/>
        </p:nvPicPr>
        <p:blipFill>
          <a:blip r:embed="rId4"/>
          <a:stretch>
            <a:fillRect/>
          </a:stretch>
        </p:blipFill>
        <p:spPr>
          <a:xfrm>
            <a:off x="1441426" y="4239853"/>
            <a:ext cx="349073" cy="357584"/>
          </a:xfrm>
          <a:prstGeom prst="rect">
            <a:avLst/>
          </a:prstGeom>
        </p:spPr>
      </p:pic>
      <p:pic>
        <p:nvPicPr>
          <p:cNvPr id="5" name="Image 3" descr="preencoded.png"/>
          <p:cNvPicPr>
            <a:picLocks noChangeAspect="1"/>
          </p:cNvPicPr>
          <p:nvPr/>
        </p:nvPicPr>
        <p:blipFill>
          <a:blip r:embed="rId5"/>
          <a:stretch>
            <a:fillRect/>
          </a:stretch>
        </p:blipFill>
        <p:spPr>
          <a:xfrm>
            <a:off x="2024948" y="4239853"/>
            <a:ext cx="349067" cy="357584"/>
          </a:xfrm>
          <a:prstGeom prst="rect">
            <a:avLst/>
          </a:prstGeom>
        </p:spPr>
      </p:pic>
      <p:pic>
        <p:nvPicPr>
          <p:cNvPr id="6" name="Image 4" descr="preencoded.png"/>
          <p:cNvPicPr>
            <a:picLocks noChangeAspect="1"/>
          </p:cNvPicPr>
          <p:nvPr/>
        </p:nvPicPr>
        <p:blipFill>
          <a:blip r:embed="rId6"/>
          <a:stretch>
            <a:fillRect/>
          </a:stretch>
        </p:blipFill>
        <p:spPr>
          <a:xfrm>
            <a:off x="2591369" y="4239853"/>
            <a:ext cx="349070" cy="357584"/>
          </a:xfrm>
          <a:prstGeom prst="rect">
            <a:avLst/>
          </a:prstGeom>
        </p:spPr>
      </p:pic>
      <p:sp>
        <p:nvSpPr>
          <p:cNvPr id="9" name="Text 1"/>
          <p:cNvSpPr/>
          <p:nvPr/>
        </p:nvSpPr>
        <p:spPr>
          <a:xfrm>
            <a:off x="3289509" y="7647517"/>
            <a:ext cx="8840262" cy="3439583"/>
          </a:xfrm>
          <a:prstGeom prst="rect">
            <a:avLst/>
          </a:prstGeom>
          <a:noFill/>
          <a:ln/>
        </p:spPr>
        <p:txBody>
          <a:bodyPr wrap="square" lIns="0" tIns="0" rIns="0" bIns="0" rtlCol="0" anchor="t"/>
          <a:lstStyle/>
          <a:p>
            <a:pPr algn="l">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Example Text : Get a modern PowerPoint  Presentation that is beautifully designed. I hope and I believe that this Template will your Time, Money and Reputation. Easy to change colors, photos and Text. </a:t>
            </a:r>
          </a:p>
        </p:txBody>
      </p:sp>
      <p:sp>
        <p:nvSpPr>
          <p:cNvPr id="10" name="Text 2"/>
          <p:cNvSpPr/>
          <p:nvPr/>
        </p:nvSpPr>
        <p:spPr>
          <a:xfrm>
            <a:off x="11376389" y="787400"/>
            <a:ext cx="12265500" cy="2688167"/>
          </a:xfrm>
          <a:prstGeom prst="rect">
            <a:avLst/>
          </a:prstGeom>
          <a:noFill/>
          <a:ln/>
        </p:spPr>
        <p:txBody>
          <a:bodyPr wrap="square" lIns="0" tIns="0" rIns="0" bIns="0" rtlCol="0" anchor="t"/>
          <a:lstStyle/>
          <a:p>
            <a:pPr algn="ctr"/>
            <a:r>
              <a:rPr lang="en-US" sz="12800" dirty="0">
                <a:solidFill>
                  <a:srgbClr val="66985B">
                    <a:alpha val="100000"/>
                  </a:srgbClr>
                </a:solidFill>
                <a:latin typeface="Roboto Mono Medium" pitchFamily="34" charset="0"/>
                <a:ea typeface="Roboto Mono Medium" pitchFamily="34" charset="-122"/>
              </a:rPr>
              <a:t>Insert Title</a:t>
            </a:r>
            <a:endParaRPr lang="en-US" sz="12800" dirty="0"/>
          </a:p>
        </p:txBody>
      </p:sp>
      <p:sp>
        <p:nvSpPr>
          <p:cNvPr id="11" name="Text 1">
            <a:extLst>
              <a:ext uri="{FF2B5EF4-FFF2-40B4-BE49-F238E27FC236}">
                <a16:creationId xmlns:a16="http://schemas.microsoft.com/office/drawing/2014/main" id="{ADCE2D8D-9133-2087-6EEB-710511A58330}"/>
              </a:ext>
            </a:extLst>
          </p:cNvPr>
          <p:cNvSpPr/>
          <p:nvPr/>
        </p:nvSpPr>
        <p:spPr>
          <a:xfrm>
            <a:off x="3088529" y="5293820"/>
            <a:ext cx="7388090" cy="2688167"/>
          </a:xfrm>
          <a:prstGeom prst="rect">
            <a:avLst/>
          </a:prstGeom>
          <a:noFill/>
          <a:ln/>
        </p:spPr>
        <p:txBody>
          <a:bodyPr wrap="square" lIns="0" tIns="0" rIns="0" bIns="0" rtlCol="0" anchor="t"/>
          <a:lstStyle/>
          <a:p>
            <a:pPr algn="ctr"/>
            <a:r>
              <a:rPr lang="en-US" sz="12800" dirty="0">
                <a:solidFill>
                  <a:srgbClr val="D5FF9B">
                    <a:alpha val="100000"/>
                  </a:srgbClr>
                </a:solidFill>
                <a:latin typeface="Roboto Mono Medium" pitchFamily="34" charset="0"/>
                <a:ea typeface="Roboto Mono Medium" pitchFamily="34" charset="-122"/>
                <a:cs typeface="Roboto Mono Medium" pitchFamily="34" charset="-120"/>
              </a:rPr>
              <a:t>Welcome</a:t>
            </a:r>
            <a:endParaRPr lang="en-US" sz="12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7544743" y="723900"/>
            <a:ext cx="15267308" cy="12268200"/>
          </a:xfrm>
          <a:prstGeom prst="rect">
            <a:avLst/>
          </a:prstGeom>
        </p:spPr>
      </p:pic>
      <p:pic>
        <p:nvPicPr>
          <p:cNvPr id="4" name="Image 2" descr="preencoded.png"/>
          <p:cNvPicPr>
            <a:picLocks noChangeAspect="1"/>
          </p:cNvPicPr>
          <p:nvPr/>
        </p:nvPicPr>
        <p:blipFill>
          <a:blip r:embed="rId4"/>
          <a:stretch>
            <a:fillRect/>
          </a:stretch>
        </p:blipFill>
        <p:spPr>
          <a:xfrm>
            <a:off x="7595549" y="774700"/>
            <a:ext cx="15165695" cy="1600200"/>
          </a:xfrm>
          <a:prstGeom prst="rect">
            <a:avLst/>
          </a:prstGeom>
        </p:spPr>
      </p:pic>
      <p:pic>
        <p:nvPicPr>
          <p:cNvPr id="5" name="Image 3" descr="preencoded.png"/>
          <p:cNvPicPr>
            <a:picLocks noChangeAspect="1"/>
          </p:cNvPicPr>
          <p:nvPr/>
        </p:nvPicPr>
        <p:blipFill>
          <a:blip r:embed="rId5"/>
          <a:stretch>
            <a:fillRect/>
          </a:stretch>
        </p:blipFill>
        <p:spPr>
          <a:xfrm>
            <a:off x="21259933" y="1122722"/>
            <a:ext cx="807081" cy="806983"/>
          </a:xfrm>
          <a:prstGeom prst="rect">
            <a:avLst/>
          </a:prstGeom>
        </p:spPr>
      </p:pic>
      <p:pic>
        <p:nvPicPr>
          <p:cNvPr id="6" name="Image 4" descr="preencoded.png"/>
          <p:cNvPicPr>
            <a:picLocks noChangeAspect="1"/>
          </p:cNvPicPr>
          <p:nvPr/>
        </p:nvPicPr>
        <p:blipFill>
          <a:blip r:embed="rId6"/>
          <a:stretch>
            <a:fillRect/>
          </a:stretch>
        </p:blipFill>
        <p:spPr>
          <a:xfrm>
            <a:off x="19912811" y="1122722"/>
            <a:ext cx="807081" cy="806983"/>
          </a:xfrm>
          <a:prstGeom prst="rect">
            <a:avLst/>
          </a:prstGeom>
        </p:spPr>
      </p:pic>
      <p:pic>
        <p:nvPicPr>
          <p:cNvPr id="7" name="Image 5" descr="preencoded.png"/>
          <p:cNvPicPr>
            <a:picLocks noChangeAspect="1"/>
          </p:cNvPicPr>
          <p:nvPr/>
        </p:nvPicPr>
        <p:blipFill>
          <a:blip r:embed="rId7"/>
          <a:stretch>
            <a:fillRect/>
          </a:stretch>
        </p:blipFill>
        <p:spPr>
          <a:xfrm>
            <a:off x="18605550" y="1122722"/>
            <a:ext cx="807081" cy="806983"/>
          </a:xfrm>
          <a:prstGeom prst="rect">
            <a:avLst/>
          </a:prstGeom>
        </p:spPr>
      </p:pic>
      <p:sp>
        <p:nvSpPr>
          <p:cNvPr id="10" name="Text 1"/>
          <p:cNvSpPr/>
          <p:nvPr/>
        </p:nvSpPr>
        <p:spPr>
          <a:xfrm>
            <a:off x="1352549" y="4559300"/>
            <a:ext cx="5946629" cy="5723467"/>
          </a:xfrm>
          <a:prstGeom prst="rect">
            <a:avLst/>
          </a:prstGeom>
          <a:noFill/>
          <a:ln/>
        </p:spPr>
        <p:txBody>
          <a:bodyPr wrap="square" lIns="0" tIns="0" rIns="0" bIns="0" rtlCol="0" anchor="t"/>
          <a:lstStyle/>
          <a:p>
            <a:pPr algn="l"/>
            <a:r>
              <a:rPr lang="en-US" sz="8800" dirty="0">
                <a:solidFill>
                  <a:srgbClr val="66985B">
                    <a:alpha val="100000"/>
                  </a:srgbClr>
                </a:solidFill>
                <a:latin typeface="Roboto Mono Medium" pitchFamily="34" charset="0"/>
                <a:ea typeface="Roboto Mono Medium" pitchFamily="34" charset="-122"/>
                <a:cs typeface="Roboto Mono Medium" pitchFamily="34" charset="-120"/>
              </a:rPr>
              <a:t>Insert Your Title Here</a:t>
            </a:r>
          </a:p>
        </p:txBody>
      </p:sp>
      <p:sp>
        <p:nvSpPr>
          <p:cNvPr id="11" name="Text 2"/>
          <p:cNvSpPr/>
          <p:nvPr/>
        </p:nvSpPr>
        <p:spPr>
          <a:xfrm>
            <a:off x="8097245" y="3238500"/>
            <a:ext cx="6723655" cy="9038167"/>
          </a:xfrm>
          <a:prstGeom prst="rect">
            <a:avLst/>
          </a:prstGeom>
          <a:noFill/>
          <a:ln/>
        </p:spPr>
        <p:txBody>
          <a:bodyPr wrap="square" lIns="0" tIns="0" rIns="0" bIns="0" rtlCol="0" anchor="t"/>
          <a:lstStyle/>
          <a:p>
            <a:pPr algn="l">
              <a:spcAft>
                <a:spcPts val="4000"/>
              </a:spcAft>
            </a:pPr>
            <a:r>
              <a:rPr lang="en-US" sz="3200" dirty="0">
                <a:solidFill>
                  <a:srgbClr val="0D1021">
                    <a:alpha val="100000"/>
                  </a:srgbClr>
                </a:solidFill>
                <a:latin typeface="Roboto Mono Regular" pitchFamily="34" charset="0"/>
                <a:ea typeface="Roboto Mono Regular" pitchFamily="34" charset="-122"/>
                <a:cs typeface="Roboto Mono Regular" pitchFamily="34" charset="-120"/>
              </a:rPr>
              <a:t>Welcome to the Fantasy World, a realm of wonder and enchantment where anything is possible. Here, dragons breathe fire, unicorns prance through meadows, and rainbows shine brightly. This world is a place where wishes come true, where potions can be cursed and spells are cast. It's a place of treasure and adventure, where the impossible becomes possible. But the greatest treasure of all is the one that lies within. </a:t>
            </a:r>
            <a:endParaRPr lang="en-US" sz="3200" dirty="0"/>
          </a:p>
        </p:txBody>
      </p:sp>
      <p:sp>
        <p:nvSpPr>
          <p:cNvPr id="12" name="Text 3"/>
          <p:cNvSpPr/>
          <p:nvPr/>
        </p:nvSpPr>
        <p:spPr>
          <a:xfrm>
            <a:off x="15464166" y="3238500"/>
            <a:ext cx="6723655" cy="9203267"/>
          </a:xfrm>
          <a:prstGeom prst="rect">
            <a:avLst/>
          </a:prstGeom>
          <a:noFill/>
          <a:ln/>
        </p:spPr>
        <p:txBody>
          <a:bodyPr wrap="square" lIns="0" tIns="0" rIns="0" bIns="0" rtlCol="0" anchor="t"/>
          <a:lstStyle/>
          <a:p>
            <a:pPr algn="l">
              <a:spcAft>
                <a:spcPts val="4000"/>
              </a:spcAft>
            </a:pPr>
            <a:r>
              <a:rPr lang="en-US" sz="3200" dirty="0">
                <a:solidFill>
                  <a:srgbClr val="0D1021">
                    <a:alpha val="100000"/>
                  </a:srgbClr>
                </a:solidFill>
                <a:latin typeface="Roboto Mono Regular" pitchFamily="34" charset="0"/>
                <a:ea typeface="Roboto Mono Regular" pitchFamily="34" charset="-122"/>
                <a:cs typeface="Roboto Mono Regular" pitchFamily="34" charset="-120"/>
              </a:rPr>
              <a:t>The world of fantasy is a reflection of our deepest desires, our fondest dreams, and our wildest imaginations. It's a place where we can let go of the constraints of reality and explore the boundless possibilities of the human mind. In this introduction, we will delve into the mysteries of this realm, uncovering the magic and wonder that lies within. So come with us and let's embark on a journey through the Fantasy World.</a:t>
            </a:r>
            <a:endParaRPr lang="en-US"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pic>
        <p:nvPicPr>
          <p:cNvPr id="5" name="Image 2" descr="preencoded.png"/>
          <p:cNvPicPr>
            <a:picLocks noChangeAspect="1"/>
          </p:cNvPicPr>
          <p:nvPr/>
        </p:nvPicPr>
        <p:blipFill>
          <a:blip r:embed="rId4"/>
          <a:stretch>
            <a:fillRect/>
          </a:stretch>
        </p:blipFill>
        <p:spPr>
          <a:xfrm>
            <a:off x="11736267" y="2781300"/>
            <a:ext cx="9818327" cy="9309100"/>
          </a:xfrm>
          <a:prstGeom prst="rect">
            <a:avLst/>
          </a:prstGeom>
        </p:spPr>
      </p:pic>
      <p:sp>
        <p:nvSpPr>
          <p:cNvPr id="6" name="Shape 1"/>
          <p:cNvSpPr/>
          <p:nvPr/>
        </p:nvSpPr>
        <p:spPr>
          <a:xfrm>
            <a:off x="3314699" y="2489200"/>
            <a:ext cx="7062497" cy="4457700"/>
          </a:xfrm>
          <a:prstGeom prst="rect">
            <a:avLst/>
          </a:prstGeom>
          <a:noFill/>
          <a:ln/>
        </p:spPr>
        <p:txBody>
          <a:bodyPr/>
          <a:lstStyle/>
          <a:p>
            <a:endParaRPr lang="en-US"/>
          </a:p>
        </p:txBody>
      </p:sp>
      <p:pic>
        <p:nvPicPr>
          <p:cNvPr id="7" name="Image 3" descr="preencoded.png"/>
          <p:cNvPicPr>
            <a:picLocks noChangeAspect="1"/>
          </p:cNvPicPr>
          <p:nvPr/>
        </p:nvPicPr>
        <p:blipFill>
          <a:blip r:embed="rId5"/>
          <a:stretch>
            <a:fillRect/>
          </a:stretch>
        </p:blipFill>
        <p:spPr>
          <a:xfrm>
            <a:off x="3492813" y="2489200"/>
            <a:ext cx="1027793" cy="1016000"/>
          </a:xfrm>
          <a:prstGeom prst="rect">
            <a:avLst/>
          </a:prstGeom>
        </p:spPr>
      </p:pic>
      <p:sp>
        <p:nvSpPr>
          <p:cNvPr id="8" name="Shape 2"/>
          <p:cNvSpPr/>
          <p:nvPr/>
        </p:nvSpPr>
        <p:spPr>
          <a:xfrm>
            <a:off x="3314699" y="3810000"/>
            <a:ext cx="7062497" cy="3136900"/>
          </a:xfrm>
          <a:prstGeom prst="rect">
            <a:avLst/>
          </a:prstGeom>
          <a:noFill/>
          <a:ln/>
        </p:spPr>
        <p:txBody>
          <a:bodyPr/>
          <a:lstStyle/>
          <a:p>
            <a:endParaRPr lang="en-US"/>
          </a:p>
        </p:txBody>
      </p:sp>
      <p:sp>
        <p:nvSpPr>
          <p:cNvPr id="9" name="Text 3"/>
          <p:cNvSpPr/>
          <p:nvPr/>
        </p:nvSpPr>
        <p:spPr>
          <a:xfrm>
            <a:off x="3335667" y="3810000"/>
            <a:ext cx="7244756" cy="1003300"/>
          </a:xfrm>
          <a:prstGeom prst="rect">
            <a:avLst/>
          </a:prstGeom>
          <a:noFill/>
          <a:ln/>
        </p:spPr>
        <p:txBody>
          <a:bodyPr wrap="square" lIns="0" tIns="0" rIns="0" bIns="0" rtlCol="0" anchor="t"/>
          <a:lstStyle/>
          <a:p>
            <a:pPr algn="l"/>
            <a:r>
              <a:rPr lang="en-US" sz="4800" dirty="0">
                <a:solidFill>
                  <a:srgbClr val="9ABEE0">
                    <a:alpha val="100000"/>
                  </a:srgbClr>
                </a:solidFill>
                <a:latin typeface="Roboto Mono Medium" pitchFamily="34" charset="0"/>
                <a:ea typeface="Roboto Mono Medium" pitchFamily="34" charset="-122"/>
                <a:cs typeface="Roboto Mono Medium" pitchFamily="34" charset="-120"/>
              </a:rPr>
              <a:t>Insert Title Here</a:t>
            </a:r>
          </a:p>
        </p:txBody>
      </p:sp>
      <p:sp>
        <p:nvSpPr>
          <p:cNvPr id="10" name="Text 4"/>
          <p:cNvSpPr/>
          <p:nvPr/>
        </p:nvSpPr>
        <p:spPr>
          <a:xfrm>
            <a:off x="3328677" y="4813300"/>
            <a:ext cx="7184003" cy="2269067"/>
          </a:xfrm>
          <a:prstGeom prst="rect">
            <a:avLst/>
          </a:prstGeom>
          <a:noFill/>
          <a:ln/>
        </p:spPr>
        <p:txBody>
          <a:bodyPr wrap="square" lIns="0" tIns="0" rIns="0" bIns="0" rtlCol="0" anchor="t"/>
          <a:lstStyle/>
          <a:p>
            <a:pP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sp>
        <p:nvSpPr>
          <p:cNvPr id="11" name="Shape 5"/>
          <p:cNvSpPr/>
          <p:nvPr/>
        </p:nvSpPr>
        <p:spPr>
          <a:xfrm>
            <a:off x="3314699" y="7696200"/>
            <a:ext cx="7062497" cy="4457700"/>
          </a:xfrm>
          <a:prstGeom prst="rect">
            <a:avLst/>
          </a:prstGeom>
          <a:noFill/>
          <a:ln/>
        </p:spPr>
        <p:txBody>
          <a:bodyPr/>
          <a:lstStyle/>
          <a:p>
            <a:endParaRPr lang="en-US"/>
          </a:p>
        </p:txBody>
      </p:sp>
      <p:pic>
        <p:nvPicPr>
          <p:cNvPr id="12" name="Image 4" descr="preencoded.png"/>
          <p:cNvPicPr>
            <a:picLocks noChangeAspect="1"/>
          </p:cNvPicPr>
          <p:nvPr/>
        </p:nvPicPr>
        <p:blipFill>
          <a:blip r:embed="rId6"/>
          <a:stretch>
            <a:fillRect/>
          </a:stretch>
        </p:blipFill>
        <p:spPr>
          <a:xfrm>
            <a:off x="3492813" y="7696200"/>
            <a:ext cx="1026255" cy="1016000"/>
          </a:xfrm>
          <a:prstGeom prst="rect">
            <a:avLst/>
          </a:prstGeom>
        </p:spPr>
      </p:pic>
      <p:sp>
        <p:nvSpPr>
          <p:cNvPr id="13" name="Shape 6"/>
          <p:cNvSpPr/>
          <p:nvPr/>
        </p:nvSpPr>
        <p:spPr>
          <a:xfrm>
            <a:off x="3314699" y="9017000"/>
            <a:ext cx="7062497" cy="3136900"/>
          </a:xfrm>
          <a:prstGeom prst="rect">
            <a:avLst/>
          </a:prstGeom>
          <a:noFill/>
          <a:ln/>
        </p:spPr>
        <p:txBody>
          <a:bodyPr/>
          <a:lstStyle/>
          <a:p>
            <a:endParaRPr lang="en-US"/>
          </a:p>
        </p:txBody>
      </p:sp>
      <p:sp>
        <p:nvSpPr>
          <p:cNvPr id="14" name="Text 7"/>
          <p:cNvSpPr/>
          <p:nvPr/>
        </p:nvSpPr>
        <p:spPr>
          <a:xfrm>
            <a:off x="3335667" y="9017000"/>
            <a:ext cx="7244756" cy="1003300"/>
          </a:xfrm>
          <a:prstGeom prst="rect">
            <a:avLst/>
          </a:prstGeom>
          <a:noFill/>
          <a:ln/>
        </p:spPr>
        <p:txBody>
          <a:bodyPr wrap="square" lIns="0" tIns="0" rIns="0" bIns="0" rtlCol="0" anchor="t"/>
          <a:lstStyle/>
          <a:p>
            <a:pPr algn="l"/>
            <a:r>
              <a:rPr lang="en-US" sz="4800" dirty="0">
                <a:solidFill>
                  <a:srgbClr val="D15D34">
                    <a:alpha val="100000"/>
                  </a:srgbClr>
                </a:solidFill>
                <a:latin typeface="Roboto Mono Medium" pitchFamily="34" charset="0"/>
                <a:ea typeface="Roboto Mono Medium" pitchFamily="34" charset="-122"/>
                <a:cs typeface="Roboto Mono Medium" pitchFamily="34" charset="-120"/>
              </a:rPr>
              <a:t>Insert Title Here</a:t>
            </a:r>
          </a:p>
        </p:txBody>
      </p:sp>
      <p:sp>
        <p:nvSpPr>
          <p:cNvPr id="15" name="Text 8"/>
          <p:cNvSpPr/>
          <p:nvPr/>
        </p:nvSpPr>
        <p:spPr>
          <a:xfrm>
            <a:off x="3328677" y="10020300"/>
            <a:ext cx="7184003" cy="2269067"/>
          </a:xfrm>
          <a:prstGeom prst="rect">
            <a:avLst/>
          </a:prstGeom>
          <a:noFill/>
          <a:ln/>
        </p:spPr>
        <p:txBody>
          <a:bodyPr wrap="square" lIns="0" tIns="0" rIns="0" bIns="0" rtlCol="0" anchor="t"/>
          <a:lstStyle/>
          <a:p>
            <a:pP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7;p48">
            <a:extLst>
              <a:ext uri="{FF2B5EF4-FFF2-40B4-BE49-F238E27FC236}">
                <a16:creationId xmlns:a16="http://schemas.microsoft.com/office/drawing/2014/main" id="{597EB33D-A81A-6E08-DE69-9E9504A0E274}"/>
              </a:ext>
            </a:extLst>
          </p:cNvPr>
          <p:cNvSpPr/>
          <p:nvPr/>
        </p:nvSpPr>
        <p:spPr>
          <a:xfrm>
            <a:off x="-200" y="7288833"/>
            <a:ext cx="24333310" cy="1786710"/>
          </a:xfrm>
          <a:custGeom>
            <a:avLst/>
            <a:gdLst/>
            <a:ahLst/>
            <a:cxnLst/>
            <a:rect l="l" t="t" r="r" b="b"/>
            <a:pathLst>
              <a:path w="285750" h="20980" extrusionOk="0">
                <a:moveTo>
                  <a:pt x="0" y="1"/>
                </a:moveTo>
                <a:lnTo>
                  <a:pt x="0" y="20979"/>
                </a:lnTo>
                <a:lnTo>
                  <a:pt x="285750" y="20979"/>
                </a:lnTo>
                <a:lnTo>
                  <a:pt x="285750" y="1"/>
                </a:lnTo>
                <a:close/>
              </a:path>
            </a:pathLst>
          </a:custGeom>
          <a:solidFill>
            <a:schemeClr val="bg2">
              <a:lumMod val="75000"/>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 name="Google Shape;748;p48">
            <a:extLst>
              <a:ext uri="{FF2B5EF4-FFF2-40B4-BE49-F238E27FC236}">
                <a16:creationId xmlns:a16="http://schemas.microsoft.com/office/drawing/2014/main" id="{EB62B3FA-282B-97B4-560D-D376FCF0495F}"/>
              </a:ext>
            </a:extLst>
          </p:cNvPr>
          <p:cNvSpPr/>
          <p:nvPr/>
        </p:nvSpPr>
        <p:spPr>
          <a:xfrm>
            <a:off x="16856030" y="7288833"/>
            <a:ext cx="4689282" cy="1786710"/>
          </a:xfrm>
          <a:custGeom>
            <a:avLst/>
            <a:gdLst/>
            <a:ahLst/>
            <a:cxnLst/>
            <a:rect l="l" t="t" r="r" b="b"/>
            <a:pathLst>
              <a:path w="55067" h="20980" extrusionOk="0">
                <a:moveTo>
                  <a:pt x="0" y="1"/>
                </a:moveTo>
                <a:lnTo>
                  <a:pt x="0" y="20979"/>
                </a:lnTo>
                <a:lnTo>
                  <a:pt x="55067" y="20979"/>
                </a:lnTo>
                <a:lnTo>
                  <a:pt x="550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 name="Google Shape;749;p48">
            <a:extLst>
              <a:ext uri="{FF2B5EF4-FFF2-40B4-BE49-F238E27FC236}">
                <a16:creationId xmlns:a16="http://schemas.microsoft.com/office/drawing/2014/main" id="{989EC7B8-A3AF-0A03-09C1-96A19F5C5BDC}"/>
              </a:ext>
            </a:extLst>
          </p:cNvPr>
          <p:cNvSpPr/>
          <p:nvPr/>
        </p:nvSpPr>
        <p:spPr>
          <a:xfrm>
            <a:off x="12166729" y="7288833"/>
            <a:ext cx="4981282" cy="1786710"/>
          </a:xfrm>
          <a:custGeom>
            <a:avLst/>
            <a:gdLst/>
            <a:ahLst/>
            <a:cxnLst/>
            <a:rect l="l" t="t" r="r" b="b"/>
            <a:pathLst>
              <a:path w="58496" h="20980" extrusionOk="0">
                <a:moveTo>
                  <a:pt x="0" y="1"/>
                </a:moveTo>
                <a:lnTo>
                  <a:pt x="0" y="20979"/>
                </a:lnTo>
                <a:lnTo>
                  <a:pt x="55066" y="20979"/>
                </a:lnTo>
                <a:lnTo>
                  <a:pt x="55066" y="16074"/>
                </a:lnTo>
                <a:lnTo>
                  <a:pt x="58495" y="16074"/>
                </a:lnTo>
                <a:lnTo>
                  <a:pt x="58495" y="4906"/>
                </a:lnTo>
                <a:lnTo>
                  <a:pt x="55066" y="4906"/>
                </a:lnTo>
                <a:lnTo>
                  <a:pt x="55066" y="1"/>
                </a:lnTo>
                <a:close/>
              </a:path>
            </a:pathLst>
          </a:custGeom>
          <a:solidFill>
            <a:srgbClr val="669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 name="Google Shape;750;p48">
            <a:extLst>
              <a:ext uri="{FF2B5EF4-FFF2-40B4-BE49-F238E27FC236}">
                <a16:creationId xmlns:a16="http://schemas.microsoft.com/office/drawing/2014/main" id="{FA2DC7F0-F80C-BDCE-3B44-FA808432BA3E}"/>
              </a:ext>
            </a:extLst>
          </p:cNvPr>
          <p:cNvSpPr/>
          <p:nvPr/>
        </p:nvSpPr>
        <p:spPr>
          <a:xfrm>
            <a:off x="7477340" y="7288833"/>
            <a:ext cx="4981282" cy="1786710"/>
          </a:xfrm>
          <a:custGeom>
            <a:avLst/>
            <a:gdLst/>
            <a:ahLst/>
            <a:cxnLst/>
            <a:rect l="l" t="t" r="r" b="b"/>
            <a:pathLst>
              <a:path w="58496" h="20980" extrusionOk="0">
                <a:moveTo>
                  <a:pt x="1" y="1"/>
                </a:moveTo>
                <a:lnTo>
                  <a:pt x="1" y="20979"/>
                </a:lnTo>
                <a:lnTo>
                  <a:pt x="55067" y="20979"/>
                </a:lnTo>
                <a:lnTo>
                  <a:pt x="55067" y="16074"/>
                </a:lnTo>
                <a:lnTo>
                  <a:pt x="58496" y="16074"/>
                </a:lnTo>
                <a:lnTo>
                  <a:pt x="58496" y="4906"/>
                </a:lnTo>
                <a:lnTo>
                  <a:pt x="55067" y="4906"/>
                </a:lnTo>
                <a:lnTo>
                  <a:pt x="550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 name="Google Shape;751;p48">
            <a:extLst>
              <a:ext uri="{FF2B5EF4-FFF2-40B4-BE49-F238E27FC236}">
                <a16:creationId xmlns:a16="http://schemas.microsoft.com/office/drawing/2014/main" id="{F5A9B450-8D0A-8970-0BBA-FDB1D4E305E0}"/>
              </a:ext>
            </a:extLst>
          </p:cNvPr>
          <p:cNvSpPr/>
          <p:nvPr/>
        </p:nvSpPr>
        <p:spPr>
          <a:xfrm>
            <a:off x="2788037" y="7288833"/>
            <a:ext cx="4981282" cy="1786710"/>
          </a:xfrm>
          <a:custGeom>
            <a:avLst/>
            <a:gdLst/>
            <a:ahLst/>
            <a:cxnLst/>
            <a:rect l="l" t="t" r="r" b="b"/>
            <a:pathLst>
              <a:path w="58496" h="20980" extrusionOk="0">
                <a:moveTo>
                  <a:pt x="0" y="1"/>
                </a:moveTo>
                <a:lnTo>
                  <a:pt x="0" y="20979"/>
                </a:lnTo>
                <a:lnTo>
                  <a:pt x="55067" y="20979"/>
                </a:lnTo>
                <a:lnTo>
                  <a:pt x="55067" y="16074"/>
                </a:lnTo>
                <a:lnTo>
                  <a:pt x="58496" y="16074"/>
                </a:lnTo>
                <a:lnTo>
                  <a:pt x="58496" y="4906"/>
                </a:lnTo>
                <a:lnTo>
                  <a:pt x="55067" y="4906"/>
                </a:lnTo>
                <a:lnTo>
                  <a:pt x="55067" y="1"/>
                </a:lnTo>
                <a:close/>
              </a:path>
            </a:pathLst>
          </a:custGeom>
          <a:solidFill>
            <a:srgbClr val="669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 name="Google Shape;752;p48">
            <a:extLst>
              <a:ext uri="{FF2B5EF4-FFF2-40B4-BE49-F238E27FC236}">
                <a16:creationId xmlns:a16="http://schemas.microsoft.com/office/drawing/2014/main" id="{247BC859-E89A-1C24-3F78-35EC93E740EE}"/>
              </a:ext>
            </a:extLst>
          </p:cNvPr>
          <p:cNvSpPr/>
          <p:nvPr/>
        </p:nvSpPr>
        <p:spPr>
          <a:xfrm>
            <a:off x="-200" y="7706616"/>
            <a:ext cx="24333310" cy="951181"/>
          </a:xfrm>
          <a:custGeom>
            <a:avLst/>
            <a:gdLst/>
            <a:ahLst/>
            <a:cxnLst/>
            <a:rect l="l" t="t" r="r" b="b"/>
            <a:pathLst>
              <a:path w="285750" h="11169" extrusionOk="0">
                <a:moveTo>
                  <a:pt x="0" y="0"/>
                </a:moveTo>
                <a:lnTo>
                  <a:pt x="0" y="11168"/>
                </a:lnTo>
                <a:lnTo>
                  <a:pt x="285750" y="11168"/>
                </a:lnTo>
                <a:lnTo>
                  <a:pt x="285750" y="0"/>
                </a:lnTo>
                <a:close/>
              </a:path>
            </a:pathLst>
          </a:custGeom>
          <a:solidFill>
            <a:schemeClr val="tx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dirty="0"/>
          </a:p>
        </p:txBody>
      </p:sp>
      <p:sp>
        <p:nvSpPr>
          <p:cNvPr id="16" name="Google Shape;762;p48">
            <a:extLst>
              <a:ext uri="{FF2B5EF4-FFF2-40B4-BE49-F238E27FC236}">
                <a16:creationId xmlns:a16="http://schemas.microsoft.com/office/drawing/2014/main" id="{4A560799-D2BD-2F3F-6063-CCC55EC324A9}"/>
              </a:ext>
            </a:extLst>
          </p:cNvPr>
          <p:cNvSpPr txBox="1"/>
          <p:nvPr/>
        </p:nvSpPr>
        <p:spPr>
          <a:xfrm flipH="1">
            <a:off x="3061765" y="7621146"/>
            <a:ext cx="4152949" cy="94922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solidFill>
                  <a:schemeClr val="bg1"/>
                </a:solidFill>
                <a:latin typeface="Roboto Mono Medium" panose="00000009000000000000" pitchFamily="49" charset="0"/>
                <a:ea typeface="Roboto Mono Medium" panose="00000009000000000000" pitchFamily="49" charset="0"/>
                <a:cs typeface="Overpass Mono"/>
                <a:sym typeface="Overpass Mono"/>
              </a:rPr>
              <a:t>text</a:t>
            </a:r>
          </a:p>
        </p:txBody>
      </p:sp>
      <p:sp>
        <p:nvSpPr>
          <p:cNvPr id="17" name="Google Shape;763;p48">
            <a:extLst>
              <a:ext uri="{FF2B5EF4-FFF2-40B4-BE49-F238E27FC236}">
                <a16:creationId xmlns:a16="http://schemas.microsoft.com/office/drawing/2014/main" id="{7492AF48-4979-011E-CE84-BC65AE69D367}"/>
              </a:ext>
            </a:extLst>
          </p:cNvPr>
          <p:cNvSpPr txBox="1"/>
          <p:nvPr/>
        </p:nvSpPr>
        <p:spPr>
          <a:xfrm flipH="1">
            <a:off x="7757352" y="7621146"/>
            <a:ext cx="4152949" cy="94922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solidFill>
                  <a:schemeClr val="dk1"/>
                </a:solidFill>
                <a:latin typeface="Roboto Mono Medium" panose="00000009000000000000" pitchFamily="49" charset="0"/>
                <a:ea typeface="Roboto Mono Medium" panose="00000009000000000000" pitchFamily="49" charset="0"/>
                <a:cs typeface="Overpass Mono"/>
                <a:sym typeface="Overpass Mono"/>
              </a:rPr>
              <a:t>text</a:t>
            </a:r>
          </a:p>
        </p:txBody>
      </p:sp>
      <p:sp>
        <p:nvSpPr>
          <p:cNvPr id="18" name="Google Shape;764;p48">
            <a:extLst>
              <a:ext uri="{FF2B5EF4-FFF2-40B4-BE49-F238E27FC236}">
                <a16:creationId xmlns:a16="http://schemas.microsoft.com/office/drawing/2014/main" id="{967481BC-F5CC-504F-2978-4AD364B49A93}"/>
              </a:ext>
            </a:extLst>
          </p:cNvPr>
          <p:cNvSpPr txBox="1"/>
          <p:nvPr/>
        </p:nvSpPr>
        <p:spPr>
          <a:xfrm flipH="1">
            <a:off x="12444838" y="7621146"/>
            <a:ext cx="4152949" cy="94922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solidFill>
                  <a:schemeClr val="bg1"/>
                </a:solidFill>
                <a:latin typeface="Roboto Mono Medium" panose="00000009000000000000" pitchFamily="49" charset="0"/>
                <a:ea typeface="Roboto Mono Medium" panose="00000009000000000000" pitchFamily="49" charset="0"/>
                <a:cs typeface="Overpass Mono"/>
                <a:sym typeface="Overpass Mono"/>
              </a:rPr>
              <a:t>text</a:t>
            </a:r>
          </a:p>
        </p:txBody>
      </p:sp>
      <p:sp>
        <p:nvSpPr>
          <p:cNvPr id="19" name="Google Shape;765;p48">
            <a:extLst>
              <a:ext uri="{FF2B5EF4-FFF2-40B4-BE49-F238E27FC236}">
                <a16:creationId xmlns:a16="http://schemas.microsoft.com/office/drawing/2014/main" id="{43339269-1383-36AB-F52A-FC4A4798D287}"/>
              </a:ext>
            </a:extLst>
          </p:cNvPr>
          <p:cNvSpPr txBox="1"/>
          <p:nvPr/>
        </p:nvSpPr>
        <p:spPr>
          <a:xfrm flipH="1">
            <a:off x="17125391" y="7621146"/>
            <a:ext cx="4152949" cy="94922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a:solidFill>
                  <a:schemeClr val="dk1"/>
                </a:solidFill>
                <a:latin typeface="Roboto Mono Medium" panose="00000009000000000000" pitchFamily="49" charset="0"/>
                <a:ea typeface="Roboto Mono Medium" panose="00000009000000000000" pitchFamily="49" charset="0"/>
                <a:cs typeface="Overpass Mono"/>
                <a:sym typeface="Overpass Mono"/>
              </a:rPr>
              <a:t>text</a:t>
            </a:r>
            <a:endParaRPr sz="4800" b="1" dirty="0">
              <a:solidFill>
                <a:schemeClr val="dk1"/>
              </a:solidFill>
              <a:latin typeface="Roboto Mono Medium" panose="00000009000000000000" pitchFamily="49" charset="0"/>
              <a:ea typeface="Roboto Mono Medium" panose="00000009000000000000" pitchFamily="49" charset="0"/>
              <a:cs typeface="Overpass Mono"/>
              <a:sym typeface="Overpass Mono"/>
            </a:endParaRPr>
          </a:p>
        </p:txBody>
      </p:sp>
      <p:cxnSp>
        <p:nvCxnSpPr>
          <p:cNvPr id="20" name="Google Shape;766;p48">
            <a:extLst>
              <a:ext uri="{FF2B5EF4-FFF2-40B4-BE49-F238E27FC236}">
                <a16:creationId xmlns:a16="http://schemas.microsoft.com/office/drawing/2014/main" id="{5E79F799-5973-0A7D-74A1-498A0E66CDE0}"/>
              </a:ext>
            </a:extLst>
          </p:cNvPr>
          <p:cNvCxnSpPr/>
          <p:nvPr/>
        </p:nvCxnSpPr>
        <p:spPr>
          <a:xfrm>
            <a:off x="9806305" y="6711106"/>
            <a:ext cx="0" cy="609131"/>
          </a:xfrm>
          <a:prstGeom prst="straightConnector1">
            <a:avLst/>
          </a:prstGeom>
          <a:noFill/>
          <a:ln w="28575" cap="flat" cmpd="sng">
            <a:solidFill>
              <a:schemeClr val="accent2"/>
            </a:solidFill>
            <a:prstDash val="solid"/>
            <a:round/>
            <a:headEnd type="oval" w="med" len="med"/>
            <a:tailEnd type="none" w="med" len="med"/>
          </a:ln>
        </p:spPr>
      </p:cxnSp>
      <p:cxnSp>
        <p:nvCxnSpPr>
          <p:cNvPr id="21" name="Google Shape;767;p48">
            <a:extLst>
              <a:ext uri="{FF2B5EF4-FFF2-40B4-BE49-F238E27FC236}">
                <a16:creationId xmlns:a16="http://schemas.microsoft.com/office/drawing/2014/main" id="{C90C9810-1D06-44F3-ECFC-BE401C02BF88}"/>
              </a:ext>
            </a:extLst>
          </p:cNvPr>
          <p:cNvCxnSpPr/>
          <p:nvPr/>
        </p:nvCxnSpPr>
        <p:spPr>
          <a:xfrm>
            <a:off x="19200668" y="6711106"/>
            <a:ext cx="0" cy="609131"/>
          </a:xfrm>
          <a:prstGeom prst="straightConnector1">
            <a:avLst/>
          </a:prstGeom>
          <a:noFill/>
          <a:ln w="28575" cap="flat" cmpd="sng">
            <a:solidFill>
              <a:schemeClr val="accent2"/>
            </a:solidFill>
            <a:prstDash val="solid"/>
            <a:round/>
            <a:headEnd type="oval" w="med" len="med"/>
            <a:tailEnd type="none" w="med" len="med"/>
          </a:ln>
        </p:spPr>
      </p:cxnSp>
      <p:cxnSp>
        <p:nvCxnSpPr>
          <p:cNvPr id="22" name="Google Shape;768;p48">
            <a:extLst>
              <a:ext uri="{FF2B5EF4-FFF2-40B4-BE49-F238E27FC236}">
                <a16:creationId xmlns:a16="http://schemas.microsoft.com/office/drawing/2014/main" id="{BD6D502E-96BB-286E-852C-F6A5CF3D245A}"/>
              </a:ext>
            </a:extLst>
          </p:cNvPr>
          <p:cNvCxnSpPr/>
          <p:nvPr/>
        </p:nvCxnSpPr>
        <p:spPr>
          <a:xfrm rot="10800000">
            <a:off x="5138250" y="9037459"/>
            <a:ext cx="0" cy="609131"/>
          </a:xfrm>
          <a:prstGeom prst="straightConnector1">
            <a:avLst/>
          </a:prstGeom>
          <a:noFill/>
          <a:ln w="28575" cap="flat" cmpd="sng">
            <a:solidFill>
              <a:srgbClr val="66985B"/>
            </a:solidFill>
            <a:prstDash val="solid"/>
            <a:round/>
            <a:headEnd type="oval" w="med" len="med"/>
            <a:tailEnd type="none" w="med" len="med"/>
          </a:ln>
        </p:spPr>
      </p:cxnSp>
      <p:cxnSp>
        <p:nvCxnSpPr>
          <p:cNvPr id="23" name="Google Shape;769;p48">
            <a:extLst>
              <a:ext uri="{FF2B5EF4-FFF2-40B4-BE49-F238E27FC236}">
                <a16:creationId xmlns:a16="http://schemas.microsoft.com/office/drawing/2014/main" id="{D4A4FF21-3038-A1D7-E862-DAD424D7026D}"/>
              </a:ext>
            </a:extLst>
          </p:cNvPr>
          <p:cNvCxnSpPr/>
          <p:nvPr/>
        </p:nvCxnSpPr>
        <p:spPr>
          <a:xfrm rot="10800000">
            <a:off x="14521304" y="9037459"/>
            <a:ext cx="0" cy="609131"/>
          </a:xfrm>
          <a:prstGeom prst="straightConnector1">
            <a:avLst/>
          </a:prstGeom>
          <a:noFill/>
          <a:ln w="28575" cap="flat" cmpd="sng">
            <a:solidFill>
              <a:srgbClr val="66985B"/>
            </a:solidFill>
            <a:prstDash val="solid"/>
            <a:round/>
            <a:headEnd type="oval" w="med" len="med"/>
            <a:tailEnd type="none" w="med" len="med"/>
          </a:ln>
        </p:spPr>
      </p:cxnSp>
      <p:sp>
        <p:nvSpPr>
          <p:cNvPr id="26" name="Text 8">
            <a:extLst>
              <a:ext uri="{FF2B5EF4-FFF2-40B4-BE49-F238E27FC236}">
                <a16:creationId xmlns:a16="http://schemas.microsoft.com/office/drawing/2014/main" id="{42A9E687-3909-CE86-43B1-EE0AE83E42CE}"/>
              </a:ext>
            </a:extLst>
          </p:cNvPr>
          <p:cNvSpPr/>
          <p:nvPr/>
        </p:nvSpPr>
        <p:spPr>
          <a:xfrm>
            <a:off x="16360068" y="4702410"/>
            <a:ext cx="5681199" cy="1003300"/>
          </a:xfrm>
          <a:prstGeom prst="rect">
            <a:avLst/>
          </a:prstGeom>
          <a:noFill/>
          <a:ln/>
        </p:spPr>
        <p:txBody>
          <a:bodyPr wrap="square" lIns="0" tIns="0" rIns="0" bIns="0" rtlCol="0" anchor="t"/>
          <a:lstStyle/>
          <a:p>
            <a:pPr algn="ctr"/>
            <a:r>
              <a:rPr lang="en-US" sz="4800" dirty="0">
                <a:solidFill>
                  <a:srgbClr val="DAE57F">
                    <a:alpha val="100000"/>
                  </a:srgbClr>
                </a:solidFill>
                <a:latin typeface="Roboto Mono Medium" pitchFamily="34" charset="0"/>
                <a:ea typeface="Roboto Mono Medium" pitchFamily="34" charset="-122"/>
              </a:rPr>
              <a:t>Insert Title</a:t>
            </a:r>
            <a:endParaRPr lang="en-US" sz="4800" dirty="0"/>
          </a:p>
        </p:txBody>
      </p:sp>
      <p:sp>
        <p:nvSpPr>
          <p:cNvPr id="27" name="Text 10">
            <a:extLst>
              <a:ext uri="{FF2B5EF4-FFF2-40B4-BE49-F238E27FC236}">
                <a16:creationId xmlns:a16="http://schemas.microsoft.com/office/drawing/2014/main" id="{CFE1B388-12A3-399A-F85A-70A33513D669}"/>
              </a:ext>
            </a:extLst>
          </p:cNvPr>
          <p:cNvSpPr/>
          <p:nvPr/>
        </p:nvSpPr>
        <p:spPr>
          <a:xfrm>
            <a:off x="16360068" y="5674306"/>
            <a:ext cx="5681196" cy="609131"/>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a:t>
            </a:r>
          </a:p>
        </p:txBody>
      </p:sp>
      <p:sp>
        <p:nvSpPr>
          <p:cNvPr id="28" name="Text 8">
            <a:extLst>
              <a:ext uri="{FF2B5EF4-FFF2-40B4-BE49-F238E27FC236}">
                <a16:creationId xmlns:a16="http://schemas.microsoft.com/office/drawing/2014/main" id="{FA8A4FF3-DC62-10AE-EB35-6C651BA48296}"/>
              </a:ext>
            </a:extLst>
          </p:cNvPr>
          <p:cNvSpPr/>
          <p:nvPr/>
        </p:nvSpPr>
        <p:spPr>
          <a:xfrm>
            <a:off x="11680704" y="10080939"/>
            <a:ext cx="5681199" cy="1003300"/>
          </a:xfrm>
          <a:prstGeom prst="rect">
            <a:avLst/>
          </a:prstGeom>
          <a:noFill/>
          <a:ln/>
        </p:spPr>
        <p:txBody>
          <a:bodyPr wrap="square" lIns="0" tIns="0" rIns="0" bIns="0" rtlCol="0" anchor="t"/>
          <a:lstStyle/>
          <a:p>
            <a:pPr algn="ctr"/>
            <a:r>
              <a:rPr lang="en-US" sz="4800" dirty="0">
                <a:solidFill>
                  <a:srgbClr val="DAE57F">
                    <a:alpha val="100000"/>
                  </a:srgbClr>
                </a:solidFill>
                <a:latin typeface="Roboto Mono Medium" pitchFamily="34" charset="0"/>
                <a:ea typeface="Roboto Mono Medium" pitchFamily="34" charset="-122"/>
              </a:rPr>
              <a:t>Insert Title</a:t>
            </a:r>
            <a:endParaRPr lang="en-US" sz="4800" dirty="0"/>
          </a:p>
        </p:txBody>
      </p:sp>
      <p:sp>
        <p:nvSpPr>
          <p:cNvPr id="29" name="Text 10">
            <a:extLst>
              <a:ext uri="{FF2B5EF4-FFF2-40B4-BE49-F238E27FC236}">
                <a16:creationId xmlns:a16="http://schemas.microsoft.com/office/drawing/2014/main" id="{66252712-9201-3398-CB4E-BBEF693293BB}"/>
              </a:ext>
            </a:extLst>
          </p:cNvPr>
          <p:cNvSpPr/>
          <p:nvPr/>
        </p:nvSpPr>
        <p:spPr>
          <a:xfrm>
            <a:off x="11680704" y="11052835"/>
            <a:ext cx="5681196" cy="609131"/>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a:t>
            </a:r>
          </a:p>
        </p:txBody>
      </p:sp>
      <p:sp>
        <p:nvSpPr>
          <p:cNvPr id="30" name="Text 8">
            <a:extLst>
              <a:ext uri="{FF2B5EF4-FFF2-40B4-BE49-F238E27FC236}">
                <a16:creationId xmlns:a16="http://schemas.microsoft.com/office/drawing/2014/main" id="{298116A1-68B0-C1CD-DC43-730812D53119}"/>
              </a:ext>
            </a:extLst>
          </p:cNvPr>
          <p:cNvSpPr/>
          <p:nvPr/>
        </p:nvSpPr>
        <p:spPr>
          <a:xfrm>
            <a:off x="7034288" y="4702410"/>
            <a:ext cx="5681199" cy="1003300"/>
          </a:xfrm>
          <a:prstGeom prst="rect">
            <a:avLst/>
          </a:prstGeom>
          <a:noFill/>
          <a:ln/>
        </p:spPr>
        <p:txBody>
          <a:bodyPr wrap="square" lIns="0" tIns="0" rIns="0" bIns="0" rtlCol="0" anchor="t"/>
          <a:lstStyle/>
          <a:p>
            <a:pPr algn="ctr"/>
            <a:r>
              <a:rPr lang="en-US" sz="4800" dirty="0">
                <a:solidFill>
                  <a:srgbClr val="DAE57F">
                    <a:alpha val="100000"/>
                  </a:srgbClr>
                </a:solidFill>
                <a:latin typeface="Roboto Mono Medium" pitchFamily="34" charset="0"/>
                <a:ea typeface="Roboto Mono Medium" pitchFamily="34" charset="-122"/>
              </a:rPr>
              <a:t>Insert Title</a:t>
            </a:r>
            <a:endParaRPr lang="en-US" sz="4800" dirty="0"/>
          </a:p>
        </p:txBody>
      </p:sp>
      <p:sp>
        <p:nvSpPr>
          <p:cNvPr id="31" name="Text 10">
            <a:extLst>
              <a:ext uri="{FF2B5EF4-FFF2-40B4-BE49-F238E27FC236}">
                <a16:creationId xmlns:a16="http://schemas.microsoft.com/office/drawing/2014/main" id="{B8695F3E-AA6A-B5AB-0AB5-48CFDC38A475}"/>
              </a:ext>
            </a:extLst>
          </p:cNvPr>
          <p:cNvSpPr/>
          <p:nvPr/>
        </p:nvSpPr>
        <p:spPr>
          <a:xfrm>
            <a:off x="7034288" y="5674306"/>
            <a:ext cx="5681196" cy="609131"/>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a:t>
            </a:r>
          </a:p>
        </p:txBody>
      </p:sp>
      <p:sp>
        <p:nvSpPr>
          <p:cNvPr id="32" name="Text 8">
            <a:extLst>
              <a:ext uri="{FF2B5EF4-FFF2-40B4-BE49-F238E27FC236}">
                <a16:creationId xmlns:a16="http://schemas.microsoft.com/office/drawing/2014/main" id="{EF9AB50A-C95B-3F73-5A4D-C4F5821811F5}"/>
              </a:ext>
            </a:extLst>
          </p:cNvPr>
          <p:cNvSpPr/>
          <p:nvPr/>
        </p:nvSpPr>
        <p:spPr>
          <a:xfrm>
            <a:off x="2354924" y="10080939"/>
            <a:ext cx="5681199" cy="1003300"/>
          </a:xfrm>
          <a:prstGeom prst="rect">
            <a:avLst/>
          </a:prstGeom>
          <a:noFill/>
          <a:ln/>
        </p:spPr>
        <p:txBody>
          <a:bodyPr wrap="square" lIns="0" tIns="0" rIns="0" bIns="0" rtlCol="0" anchor="t"/>
          <a:lstStyle/>
          <a:p>
            <a:pPr algn="ctr"/>
            <a:r>
              <a:rPr lang="en-US" sz="4800" dirty="0">
                <a:solidFill>
                  <a:srgbClr val="DAE57F">
                    <a:alpha val="100000"/>
                  </a:srgbClr>
                </a:solidFill>
                <a:latin typeface="Roboto Mono Medium" pitchFamily="34" charset="0"/>
                <a:ea typeface="Roboto Mono Medium" pitchFamily="34" charset="-122"/>
              </a:rPr>
              <a:t>Insert Title</a:t>
            </a:r>
            <a:endParaRPr lang="en-US" sz="4800" dirty="0"/>
          </a:p>
        </p:txBody>
      </p:sp>
      <p:sp>
        <p:nvSpPr>
          <p:cNvPr id="33" name="Text 10">
            <a:extLst>
              <a:ext uri="{FF2B5EF4-FFF2-40B4-BE49-F238E27FC236}">
                <a16:creationId xmlns:a16="http://schemas.microsoft.com/office/drawing/2014/main" id="{A4A9F250-3A74-EABA-187B-EB64CD5F481C}"/>
              </a:ext>
            </a:extLst>
          </p:cNvPr>
          <p:cNvSpPr/>
          <p:nvPr/>
        </p:nvSpPr>
        <p:spPr>
          <a:xfrm>
            <a:off x="2354924" y="11052835"/>
            <a:ext cx="5681196" cy="609131"/>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a:t>
            </a:r>
          </a:p>
        </p:txBody>
      </p:sp>
      <p:sp>
        <p:nvSpPr>
          <p:cNvPr id="34" name="Text 2">
            <a:extLst>
              <a:ext uri="{FF2B5EF4-FFF2-40B4-BE49-F238E27FC236}">
                <a16:creationId xmlns:a16="http://schemas.microsoft.com/office/drawing/2014/main" id="{6D405BE8-4E4F-A6AD-EDC0-FE2527C563A3}"/>
              </a:ext>
            </a:extLst>
          </p:cNvPr>
          <p:cNvSpPr/>
          <p:nvPr/>
        </p:nvSpPr>
        <p:spPr>
          <a:xfrm>
            <a:off x="4942993" y="1550932"/>
            <a:ext cx="14501189" cy="1736131"/>
          </a:xfrm>
          <a:prstGeom prst="rect">
            <a:avLst/>
          </a:prstGeom>
          <a:noFill/>
          <a:ln/>
        </p:spPr>
        <p:txBody>
          <a:bodyPr wrap="square" lIns="0" tIns="0" rIns="0" bIns="0" rtlCol="0" anchor="t"/>
          <a:lstStyle/>
          <a:p>
            <a:pPr algn="ctr"/>
            <a:r>
              <a:rPr lang="en-US" sz="12800" dirty="0">
                <a:solidFill>
                  <a:srgbClr val="66985B">
                    <a:alpha val="100000"/>
                  </a:srgbClr>
                </a:solidFill>
                <a:latin typeface="Roboto Mono Medium" pitchFamily="34" charset="0"/>
                <a:ea typeface="Roboto Mono Medium" pitchFamily="34" charset="-122"/>
              </a:rPr>
              <a:t>Insert Title</a:t>
            </a:r>
            <a:endParaRPr lang="en-US" sz="12800" dirty="0"/>
          </a:p>
        </p:txBody>
      </p:sp>
    </p:spTree>
    <p:extLst>
      <p:ext uri="{BB962C8B-B14F-4D97-AF65-F5344CB8AC3E}">
        <p14:creationId xmlns:p14="http://schemas.microsoft.com/office/powerpoint/2010/main" val="327770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044956" y="889000"/>
            <a:ext cx="20309838" cy="11950700"/>
          </a:xfrm>
          <a:prstGeom prst="rect">
            <a:avLst/>
          </a:prstGeom>
        </p:spPr>
      </p:pic>
      <p:pic>
        <p:nvPicPr>
          <p:cNvPr id="4" name="Image 2" descr="preencoded.png"/>
          <p:cNvPicPr>
            <a:picLocks noChangeAspect="1"/>
          </p:cNvPicPr>
          <p:nvPr/>
        </p:nvPicPr>
        <p:blipFill>
          <a:blip r:embed="rId4"/>
          <a:stretch>
            <a:fillRect/>
          </a:stretch>
        </p:blipFill>
        <p:spPr>
          <a:xfrm>
            <a:off x="5007207" y="1600200"/>
            <a:ext cx="725932" cy="725841"/>
          </a:xfrm>
          <a:prstGeom prst="rect">
            <a:avLst/>
          </a:prstGeom>
        </p:spPr>
      </p:pic>
      <p:pic>
        <p:nvPicPr>
          <p:cNvPr id="5" name="Image 3" descr="preencoded.png"/>
          <p:cNvPicPr>
            <a:picLocks noChangeAspect="1"/>
          </p:cNvPicPr>
          <p:nvPr/>
        </p:nvPicPr>
        <p:blipFill>
          <a:blip r:embed="rId5"/>
          <a:stretch>
            <a:fillRect/>
          </a:stretch>
        </p:blipFill>
        <p:spPr>
          <a:xfrm>
            <a:off x="3793508" y="1600200"/>
            <a:ext cx="725932" cy="725841"/>
          </a:xfrm>
          <a:prstGeom prst="rect">
            <a:avLst/>
          </a:prstGeom>
        </p:spPr>
      </p:pic>
      <p:pic>
        <p:nvPicPr>
          <p:cNvPr id="6" name="Image 4" descr="preencoded.png"/>
          <p:cNvPicPr>
            <a:picLocks noChangeAspect="1"/>
          </p:cNvPicPr>
          <p:nvPr/>
        </p:nvPicPr>
        <p:blipFill>
          <a:blip r:embed="rId6"/>
          <a:stretch>
            <a:fillRect/>
          </a:stretch>
        </p:blipFill>
        <p:spPr>
          <a:xfrm>
            <a:off x="2616527" y="1600200"/>
            <a:ext cx="725935" cy="725841"/>
          </a:xfrm>
          <a:prstGeom prst="rect">
            <a:avLst/>
          </a:prstGeom>
        </p:spPr>
      </p:pic>
      <p:sp>
        <p:nvSpPr>
          <p:cNvPr id="9" name="Shape 1"/>
          <p:cNvSpPr/>
          <p:nvPr/>
        </p:nvSpPr>
        <p:spPr>
          <a:xfrm>
            <a:off x="3340518" y="3822700"/>
            <a:ext cx="8459257" cy="8293100"/>
          </a:xfrm>
          <a:prstGeom prst="rect">
            <a:avLst/>
          </a:prstGeom>
          <a:noFill/>
          <a:ln/>
        </p:spPr>
        <p:txBody>
          <a:bodyPr/>
          <a:lstStyle/>
          <a:p>
            <a:endParaRPr lang="en-US"/>
          </a:p>
        </p:txBody>
      </p:sp>
      <p:pic>
        <p:nvPicPr>
          <p:cNvPr id="10" name="Image 6" descr="preencoded.png"/>
          <p:cNvPicPr>
            <a:picLocks noChangeAspect="1"/>
          </p:cNvPicPr>
          <p:nvPr/>
        </p:nvPicPr>
        <p:blipFill>
          <a:blip r:embed="rId7"/>
          <a:stretch>
            <a:fillRect/>
          </a:stretch>
        </p:blipFill>
        <p:spPr>
          <a:xfrm>
            <a:off x="3340518" y="3822700"/>
            <a:ext cx="8459257" cy="4673600"/>
          </a:xfrm>
          <a:prstGeom prst="rect">
            <a:avLst/>
          </a:prstGeom>
        </p:spPr>
      </p:pic>
      <p:sp>
        <p:nvSpPr>
          <p:cNvPr id="11" name="Shape 2"/>
          <p:cNvSpPr/>
          <p:nvPr/>
        </p:nvSpPr>
        <p:spPr>
          <a:xfrm>
            <a:off x="4451906" y="9105900"/>
            <a:ext cx="6236479" cy="800100"/>
          </a:xfrm>
          <a:prstGeom prst="rect">
            <a:avLst/>
          </a:prstGeom>
          <a:noFill/>
          <a:ln/>
        </p:spPr>
        <p:txBody>
          <a:bodyPr/>
          <a:lstStyle/>
          <a:p>
            <a:endParaRPr lang="en-US"/>
          </a:p>
        </p:txBody>
      </p:sp>
      <p:sp>
        <p:nvSpPr>
          <p:cNvPr id="12" name="Text 3"/>
          <p:cNvSpPr/>
          <p:nvPr/>
        </p:nvSpPr>
        <p:spPr>
          <a:xfrm>
            <a:off x="4451906" y="9105900"/>
            <a:ext cx="6439705" cy="1003300"/>
          </a:xfrm>
          <a:prstGeom prst="rect">
            <a:avLst/>
          </a:prstGeom>
          <a:noFill/>
          <a:ln/>
        </p:spPr>
        <p:txBody>
          <a:bodyPr wrap="square" lIns="0" tIns="0" rIns="0" bIns="0" rtlCol="0" anchor="t"/>
          <a:lstStyle/>
          <a:p>
            <a:pPr algn="ctr"/>
            <a:r>
              <a:rPr lang="en-US" sz="4800" dirty="0">
                <a:solidFill>
                  <a:srgbClr val="DAE57F">
                    <a:alpha val="100000"/>
                  </a:srgbClr>
                </a:solidFill>
                <a:latin typeface="Roboto Mono Medium" pitchFamily="34" charset="0"/>
                <a:ea typeface="Roboto Mono Medium" pitchFamily="34" charset="-122"/>
              </a:rPr>
              <a:t>Insert Title</a:t>
            </a:r>
            <a:endParaRPr lang="en-US" sz="4800" dirty="0"/>
          </a:p>
        </p:txBody>
      </p:sp>
      <p:sp>
        <p:nvSpPr>
          <p:cNvPr id="13" name="Shape 4"/>
          <p:cNvSpPr/>
          <p:nvPr/>
        </p:nvSpPr>
        <p:spPr>
          <a:xfrm>
            <a:off x="3340518" y="10515600"/>
            <a:ext cx="8459257" cy="1600200"/>
          </a:xfrm>
          <a:prstGeom prst="rect">
            <a:avLst/>
          </a:prstGeom>
          <a:noFill/>
          <a:ln/>
        </p:spPr>
        <p:txBody>
          <a:bodyPr/>
          <a:lstStyle/>
          <a:p>
            <a:endParaRPr lang="en-US"/>
          </a:p>
        </p:txBody>
      </p:sp>
      <p:sp>
        <p:nvSpPr>
          <p:cNvPr id="14" name="Text 5"/>
          <p:cNvSpPr/>
          <p:nvPr/>
        </p:nvSpPr>
        <p:spPr>
          <a:xfrm>
            <a:off x="3272776" y="10515600"/>
            <a:ext cx="8594741" cy="1735667"/>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sp>
        <p:nvSpPr>
          <p:cNvPr id="15" name="Shape 6"/>
          <p:cNvSpPr/>
          <p:nvPr/>
        </p:nvSpPr>
        <p:spPr>
          <a:xfrm>
            <a:off x="12993724" y="3822700"/>
            <a:ext cx="8459257" cy="8293100"/>
          </a:xfrm>
          <a:prstGeom prst="rect">
            <a:avLst/>
          </a:prstGeom>
          <a:noFill/>
          <a:ln/>
        </p:spPr>
        <p:txBody>
          <a:bodyPr/>
          <a:lstStyle/>
          <a:p>
            <a:endParaRPr lang="en-US"/>
          </a:p>
        </p:txBody>
      </p:sp>
      <p:sp>
        <p:nvSpPr>
          <p:cNvPr id="16" name="Shape 7"/>
          <p:cNvSpPr/>
          <p:nvPr/>
        </p:nvSpPr>
        <p:spPr>
          <a:xfrm>
            <a:off x="14841805" y="3822700"/>
            <a:ext cx="4763095" cy="800100"/>
          </a:xfrm>
          <a:prstGeom prst="rect">
            <a:avLst/>
          </a:prstGeom>
          <a:noFill/>
          <a:ln/>
        </p:spPr>
        <p:txBody>
          <a:bodyPr/>
          <a:lstStyle/>
          <a:p>
            <a:endParaRPr lang="en-US"/>
          </a:p>
        </p:txBody>
      </p:sp>
      <p:sp>
        <p:nvSpPr>
          <p:cNvPr id="17" name="Text 8"/>
          <p:cNvSpPr/>
          <p:nvPr/>
        </p:nvSpPr>
        <p:spPr>
          <a:xfrm>
            <a:off x="14841805" y="3822700"/>
            <a:ext cx="4966321" cy="1003300"/>
          </a:xfrm>
          <a:prstGeom prst="rect">
            <a:avLst/>
          </a:prstGeom>
          <a:noFill/>
          <a:ln/>
        </p:spPr>
        <p:txBody>
          <a:bodyPr wrap="square" lIns="0" tIns="0" rIns="0" bIns="0" rtlCol="0" anchor="t"/>
          <a:lstStyle/>
          <a:p>
            <a:pPr algn="l"/>
            <a:r>
              <a:rPr lang="en-US" sz="4800" dirty="0">
                <a:solidFill>
                  <a:srgbClr val="DAE57F">
                    <a:alpha val="100000"/>
                  </a:srgbClr>
                </a:solidFill>
                <a:latin typeface="Roboto Mono Medium" pitchFamily="34" charset="0"/>
                <a:ea typeface="Roboto Mono Medium" pitchFamily="34" charset="-122"/>
              </a:rPr>
              <a:t>Insert Title</a:t>
            </a:r>
            <a:endParaRPr lang="en-US" sz="4800" dirty="0"/>
          </a:p>
        </p:txBody>
      </p:sp>
      <p:sp>
        <p:nvSpPr>
          <p:cNvPr id="18" name="Shape 9"/>
          <p:cNvSpPr/>
          <p:nvPr/>
        </p:nvSpPr>
        <p:spPr>
          <a:xfrm>
            <a:off x="12993724" y="5232400"/>
            <a:ext cx="8459257" cy="1600200"/>
          </a:xfrm>
          <a:prstGeom prst="rect">
            <a:avLst/>
          </a:prstGeom>
          <a:noFill/>
          <a:ln/>
        </p:spPr>
        <p:txBody>
          <a:bodyPr/>
          <a:lstStyle/>
          <a:p>
            <a:endParaRPr lang="en-US"/>
          </a:p>
        </p:txBody>
      </p:sp>
      <p:sp>
        <p:nvSpPr>
          <p:cNvPr id="19" name="Text 10"/>
          <p:cNvSpPr/>
          <p:nvPr/>
        </p:nvSpPr>
        <p:spPr>
          <a:xfrm>
            <a:off x="12925982" y="5232400"/>
            <a:ext cx="8594741" cy="1735667"/>
          </a:xfrm>
          <a:prstGeom prst="rect">
            <a:avLst/>
          </a:prstGeom>
          <a:noFill/>
          <a:ln/>
        </p:spPr>
        <p:txBody>
          <a:bodyPr wrap="square" lIns="0" tIns="0" rIns="0" bIns="0" rtlCol="0" anchor="t"/>
          <a:lstStyle/>
          <a:p>
            <a:pPr algn="ctr">
              <a:spcAft>
                <a:spcPts val="4000"/>
              </a:spcAft>
            </a:pPr>
            <a:r>
              <a:rPr lang="en-US" sz="3200" dirty="0">
                <a:solidFill>
                  <a:srgbClr val="9EA4B3">
                    <a:alpha val="100000"/>
                  </a:srgbClr>
                </a:solidFill>
                <a:latin typeface="Roboto Mono Regular" pitchFamily="34" charset="0"/>
                <a:ea typeface="Roboto Mono Regular" pitchFamily="34" charset="-122"/>
                <a:cs typeface="Roboto Mono Regular" pitchFamily="34" charset="-120"/>
              </a:rPr>
              <a:t>Insert your text here. I hope that this Template will your Time, Money and Reputation</a:t>
            </a:r>
          </a:p>
        </p:txBody>
      </p:sp>
      <p:pic>
        <p:nvPicPr>
          <p:cNvPr id="20" name="Image 7" descr="preencoded.png"/>
          <p:cNvPicPr>
            <a:picLocks noChangeAspect="1"/>
          </p:cNvPicPr>
          <p:nvPr/>
        </p:nvPicPr>
        <p:blipFill>
          <a:blip r:embed="rId8"/>
          <a:stretch>
            <a:fillRect/>
          </a:stretch>
        </p:blipFill>
        <p:spPr>
          <a:xfrm>
            <a:off x="12993724" y="7442200"/>
            <a:ext cx="8459257" cy="4673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rgbClr val="0D1021"/>
        </a:solidFill>
        <a:effectLst/>
      </p:bgPr>
    </p:bg>
    <p:spTree>
      <p:nvGrpSpPr>
        <p:cNvPr id="1" name=""/>
        <p:cNvGrpSpPr/>
        <p:nvPr/>
      </p:nvGrpSpPr>
      <p:grpSpPr>
        <a:xfrm>
          <a:off x="0" y="0"/>
          <a:ext cx="0" cy="0"/>
          <a:chOff x="0" y="0"/>
          <a:chExt cx="0" cy="0"/>
        </a:xfrm>
      </p:grpSpPr>
      <p:pic>
        <p:nvPicPr>
          <p:cNvPr id="11" name="Image 1">
            <a:extLst>
              <a:ext uri="{FF2B5EF4-FFF2-40B4-BE49-F238E27FC236}">
                <a16:creationId xmlns:a16="http://schemas.microsoft.com/office/drawing/2014/main" id="{1A5B8A35-1A5F-F489-A888-63537BED8B1C}"/>
              </a:ext>
            </a:extLst>
          </p:cNvPr>
          <p:cNvPicPr>
            <a:picLocks noChangeAspect="1"/>
          </p:cNvPicPr>
          <p:nvPr/>
        </p:nvPicPr>
        <p:blipFill>
          <a:blip r:embed="rId3"/>
          <a:stretch>
            <a:fillRect/>
          </a:stretch>
        </p:blipFill>
        <p:spPr>
          <a:xfrm>
            <a:off x="9186283" y="2705100"/>
            <a:ext cx="14198615" cy="9622548"/>
          </a:xfrm>
          <a:prstGeom prst="rect">
            <a:avLst/>
          </a:prstGeom>
        </p:spPr>
      </p:pic>
      <p:pic>
        <p:nvPicPr>
          <p:cNvPr id="12" name="Image 2" descr="preencoded.png">
            <a:extLst>
              <a:ext uri="{FF2B5EF4-FFF2-40B4-BE49-F238E27FC236}">
                <a16:creationId xmlns:a16="http://schemas.microsoft.com/office/drawing/2014/main" id="{77CA1DDF-8135-B833-231F-512F0AA34A9F}"/>
              </a:ext>
            </a:extLst>
          </p:cNvPr>
          <p:cNvPicPr>
            <a:picLocks noChangeAspect="1"/>
          </p:cNvPicPr>
          <p:nvPr/>
        </p:nvPicPr>
        <p:blipFill>
          <a:blip r:embed="rId4"/>
          <a:stretch>
            <a:fillRect/>
          </a:stretch>
        </p:blipFill>
        <p:spPr>
          <a:xfrm>
            <a:off x="9186283" y="2705100"/>
            <a:ext cx="14198615" cy="826679"/>
          </a:xfrm>
          <a:prstGeom prst="rect">
            <a:avLst/>
          </a:prstGeom>
        </p:spPr>
      </p:pic>
      <p:pic>
        <p:nvPicPr>
          <p:cNvPr id="13" name="Image 3" descr="preencoded.png">
            <a:extLst>
              <a:ext uri="{FF2B5EF4-FFF2-40B4-BE49-F238E27FC236}">
                <a16:creationId xmlns:a16="http://schemas.microsoft.com/office/drawing/2014/main" id="{BE1D0CB8-CAC5-56B7-8A85-E5BD866CBA4F}"/>
              </a:ext>
            </a:extLst>
          </p:cNvPr>
          <p:cNvPicPr>
            <a:picLocks noChangeAspect="1"/>
          </p:cNvPicPr>
          <p:nvPr/>
        </p:nvPicPr>
        <p:blipFill>
          <a:blip r:embed="rId5"/>
          <a:stretch>
            <a:fillRect/>
          </a:stretch>
        </p:blipFill>
        <p:spPr>
          <a:xfrm>
            <a:off x="21253036" y="2918239"/>
            <a:ext cx="409012" cy="408964"/>
          </a:xfrm>
          <a:prstGeom prst="rect">
            <a:avLst/>
          </a:prstGeom>
        </p:spPr>
      </p:pic>
      <p:pic>
        <p:nvPicPr>
          <p:cNvPr id="14" name="Image 4" descr="preencoded.png">
            <a:extLst>
              <a:ext uri="{FF2B5EF4-FFF2-40B4-BE49-F238E27FC236}">
                <a16:creationId xmlns:a16="http://schemas.microsoft.com/office/drawing/2014/main" id="{00B24800-1D48-0566-84C0-DCCCDD2BC656}"/>
              </a:ext>
            </a:extLst>
          </p:cNvPr>
          <p:cNvPicPr>
            <a:picLocks noChangeAspect="1"/>
          </p:cNvPicPr>
          <p:nvPr/>
        </p:nvPicPr>
        <p:blipFill>
          <a:blip r:embed="rId6"/>
          <a:stretch>
            <a:fillRect/>
          </a:stretch>
        </p:blipFill>
        <p:spPr>
          <a:xfrm>
            <a:off x="21935933" y="2918239"/>
            <a:ext cx="409012" cy="408964"/>
          </a:xfrm>
          <a:prstGeom prst="rect">
            <a:avLst/>
          </a:prstGeom>
        </p:spPr>
      </p:pic>
      <p:pic>
        <p:nvPicPr>
          <p:cNvPr id="15" name="Image 5" descr="preencoded.png">
            <a:extLst>
              <a:ext uri="{FF2B5EF4-FFF2-40B4-BE49-F238E27FC236}">
                <a16:creationId xmlns:a16="http://schemas.microsoft.com/office/drawing/2014/main" id="{A278479C-02E3-7BBA-B896-69BB4040883A}"/>
              </a:ext>
            </a:extLst>
          </p:cNvPr>
          <p:cNvPicPr>
            <a:picLocks noChangeAspect="1"/>
          </p:cNvPicPr>
          <p:nvPr/>
        </p:nvPicPr>
        <p:blipFill>
          <a:blip r:embed="rId7"/>
          <a:stretch>
            <a:fillRect/>
          </a:stretch>
        </p:blipFill>
        <p:spPr>
          <a:xfrm>
            <a:off x="22599411" y="2918239"/>
            <a:ext cx="408614" cy="408964"/>
          </a:xfrm>
          <a:prstGeom prst="rect">
            <a:avLst/>
          </a:prstGeom>
        </p:spPr>
      </p:pic>
      <p:pic>
        <p:nvPicPr>
          <p:cNvPr id="16" name="Image 6" descr="preencoded.png">
            <a:extLst>
              <a:ext uri="{FF2B5EF4-FFF2-40B4-BE49-F238E27FC236}">
                <a16:creationId xmlns:a16="http://schemas.microsoft.com/office/drawing/2014/main" id="{AC6A9206-21D4-F1DF-1FEE-B6CDC5F09DC8}"/>
              </a:ext>
            </a:extLst>
          </p:cNvPr>
          <p:cNvPicPr>
            <a:picLocks noChangeAspect="1"/>
          </p:cNvPicPr>
          <p:nvPr/>
        </p:nvPicPr>
        <p:blipFill>
          <a:blip r:embed="rId8"/>
          <a:stretch>
            <a:fillRect/>
          </a:stretch>
        </p:blipFill>
        <p:spPr>
          <a:xfrm>
            <a:off x="9543635" y="2890726"/>
            <a:ext cx="402871" cy="433054"/>
          </a:xfrm>
          <a:prstGeom prst="rect">
            <a:avLst/>
          </a:prstGeom>
        </p:spPr>
      </p:pic>
      <p:pic>
        <p:nvPicPr>
          <p:cNvPr id="17" name="Image 7" descr="preencoded.png">
            <a:extLst>
              <a:ext uri="{FF2B5EF4-FFF2-40B4-BE49-F238E27FC236}">
                <a16:creationId xmlns:a16="http://schemas.microsoft.com/office/drawing/2014/main" id="{DA604FB8-FC22-3073-0531-EE6E3B23FAB2}"/>
              </a:ext>
            </a:extLst>
          </p:cNvPr>
          <p:cNvPicPr>
            <a:picLocks noChangeAspect="1"/>
          </p:cNvPicPr>
          <p:nvPr/>
        </p:nvPicPr>
        <p:blipFill>
          <a:blip r:embed="rId9"/>
          <a:stretch>
            <a:fillRect/>
          </a:stretch>
        </p:blipFill>
        <p:spPr>
          <a:xfrm>
            <a:off x="10063582" y="2853020"/>
            <a:ext cx="288206" cy="539354"/>
          </a:xfrm>
          <a:prstGeom prst="rect">
            <a:avLst/>
          </a:prstGeom>
        </p:spPr>
      </p:pic>
      <p:pic>
        <p:nvPicPr>
          <p:cNvPr id="18" name="Image 8" descr="preencoded.png">
            <a:extLst>
              <a:ext uri="{FF2B5EF4-FFF2-40B4-BE49-F238E27FC236}">
                <a16:creationId xmlns:a16="http://schemas.microsoft.com/office/drawing/2014/main" id="{AB68EAA9-0DFC-AE78-54DB-5D46192E7761}"/>
              </a:ext>
            </a:extLst>
          </p:cNvPr>
          <p:cNvPicPr>
            <a:picLocks noChangeAspect="1"/>
          </p:cNvPicPr>
          <p:nvPr/>
        </p:nvPicPr>
        <p:blipFill>
          <a:blip r:embed="rId10"/>
          <a:stretch>
            <a:fillRect/>
          </a:stretch>
        </p:blipFill>
        <p:spPr>
          <a:xfrm>
            <a:off x="10481279" y="2888964"/>
            <a:ext cx="393045" cy="488328"/>
          </a:xfrm>
          <a:prstGeom prst="rect">
            <a:avLst/>
          </a:prstGeom>
        </p:spPr>
      </p:pic>
      <p:sp>
        <p:nvSpPr>
          <p:cNvPr id="5" name="Shape 1"/>
          <p:cNvSpPr/>
          <p:nvPr/>
        </p:nvSpPr>
        <p:spPr>
          <a:xfrm>
            <a:off x="11215502" y="5308600"/>
            <a:ext cx="11736267" cy="7302500"/>
          </a:xfrm>
          <a:prstGeom prst="rect">
            <a:avLst/>
          </a:prstGeom>
          <a:noFill/>
          <a:ln/>
        </p:spPr>
        <p:txBody>
          <a:bodyPr/>
          <a:lstStyle/>
          <a:p>
            <a:endParaRPr lang="en-US"/>
          </a:p>
        </p:txBody>
      </p:sp>
      <p:sp>
        <p:nvSpPr>
          <p:cNvPr id="6" name="Text 2"/>
          <p:cNvSpPr/>
          <p:nvPr/>
        </p:nvSpPr>
        <p:spPr>
          <a:xfrm>
            <a:off x="10847483" y="5308600"/>
            <a:ext cx="11939492" cy="6604000"/>
          </a:xfrm>
          <a:prstGeom prst="rect">
            <a:avLst/>
          </a:prstGeom>
          <a:noFill/>
          <a:ln/>
        </p:spPr>
        <p:txBody>
          <a:bodyPr wrap="square" lIns="0" tIns="0" rIns="0" bIns="0" rtlCol="0" anchor="t"/>
          <a:lstStyle/>
          <a:p>
            <a:pPr algn="l">
              <a:spcAft>
                <a:spcPts val="4000"/>
              </a:spcAft>
            </a:pPr>
            <a:r>
              <a:rPr lang="en-US" sz="4800" dirty="0">
                <a:solidFill>
                  <a:srgbClr val="9EA4B3">
                    <a:alpha val="100000"/>
                  </a:srgbClr>
                </a:solidFill>
                <a:latin typeface="Roboto Mono Regular" pitchFamily="34" charset="0"/>
                <a:ea typeface="Roboto Mono Regular" pitchFamily="34" charset="-122"/>
                <a:cs typeface="Roboto Mono Regular" pitchFamily="34" charset="-120"/>
              </a:rPr>
              <a:t>Example Text : Get a modern PowerPoint  Presentation that is beautifully designed. I hope and I believe that this Template will your Time, Money and Reputation. Easy to change colors, photos and Text. </a:t>
            </a:r>
          </a:p>
        </p:txBody>
      </p:sp>
      <p:sp>
        <p:nvSpPr>
          <p:cNvPr id="10" name="Text 2">
            <a:extLst>
              <a:ext uri="{FF2B5EF4-FFF2-40B4-BE49-F238E27FC236}">
                <a16:creationId xmlns:a16="http://schemas.microsoft.com/office/drawing/2014/main" id="{858067F7-5A01-2B79-BCF6-4C5E97F43DF4}"/>
              </a:ext>
            </a:extLst>
          </p:cNvPr>
          <p:cNvSpPr/>
          <p:nvPr/>
        </p:nvSpPr>
        <p:spPr>
          <a:xfrm>
            <a:off x="1600200" y="2620433"/>
            <a:ext cx="7524750" cy="3951817"/>
          </a:xfrm>
          <a:prstGeom prst="rect">
            <a:avLst/>
          </a:prstGeom>
          <a:noFill/>
          <a:ln/>
        </p:spPr>
        <p:txBody>
          <a:bodyPr wrap="square" lIns="0" tIns="0" rIns="0" bIns="0" rtlCol="0" anchor="t"/>
          <a:lstStyle/>
          <a:p>
            <a:r>
              <a:rPr lang="en-US" sz="12800" dirty="0">
                <a:solidFill>
                  <a:srgbClr val="66985B">
                    <a:alpha val="100000"/>
                  </a:srgbClr>
                </a:solidFill>
                <a:latin typeface="Roboto Mono Medium" pitchFamily="34" charset="0"/>
                <a:ea typeface="Roboto Mono Medium" pitchFamily="34" charset="-122"/>
              </a:rPr>
              <a:t>Insert Title</a:t>
            </a:r>
            <a:endParaRPr lang="en-US" sz="12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 Language">
  <a:themeElements>
    <a:clrScheme name="Custom 894">
      <a:dk1>
        <a:sysClr val="windowText" lastClr="000000"/>
      </a:dk1>
      <a:lt1>
        <a:sysClr val="window" lastClr="FFFFFF"/>
      </a:lt1>
      <a:dk2>
        <a:srgbClr val="44546A"/>
      </a:dk2>
      <a:lt2>
        <a:srgbClr val="E7E6E6"/>
      </a:lt2>
      <a:accent1>
        <a:srgbClr val="66985B"/>
      </a:accent1>
      <a:accent2>
        <a:srgbClr val="DAE57F"/>
      </a:accent2>
      <a:accent3>
        <a:srgbClr val="3400FE"/>
      </a:accent3>
      <a:accent4>
        <a:srgbClr val="FFC000"/>
      </a:accent4>
      <a:accent5>
        <a:srgbClr val="FE125B"/>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TotalTime>
  <Words>916</Words>
  <Application>Microsoft Office PowerPoint</Application>
  <PresentationFormat>Custom</PresentationFormat>
  <Paragraphs>157</Paragraphs>
  <Slides>20</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Calibri Light</vt:lpstr>
      <vt:lpstr>Roboto Mono Medium</vt:lpstr>
      <vt:lpstr>Shabnam</vt:lpstr>
      <vt:lpstr>Arial</vt:lpstr>
      <vt:lpstr>Vazir</vt:lpstr>
      <vt:lpstr>Roboto Mono Regular</vt:lpstr>
      <vt:lpstr>Calibri</vt:lpstr>
      <vt:lpstr>Lato Regular</vt:lpstr>
      <vt:lpstr>C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dc:title>
  <dc:subject/>
  <dc:creator>rashasite.ir</dc:creator>
  <cp:lastModifiedBy>Hp</cp:lastModifiedBy>
  <cp:revision>32</cp:revision>
  <dcterms:created xsi:type="dcterms:W3CDTF">2023-06-14T04:13:22Z</dcterms:created>
  <dcterms:modified xsi:type="dcterms:W3CDTF">2024-10-26T14:00:13Z</dcterms:modified>
</cp:coreProperties>
</file>